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notesMasterIdLst>
    <p:notesMasterId r:id="rId11"/>
  </p:notesMasterIdLst>
  <p:sldIdLst>
    <p:sldId id="268" r:id="rId3"/>
    <p:sldId id="265" r:id="rId4"/>
    <p:sldId id="266" r:id="rId5"/>
    <p:sldId id="260" r:id="rId6"/>
    <p:sldId id="261" r:id="rId7"/>
    <p:sldId id="259" r:id="rId8"/>
    <p:sldId id="267" r:id="rId9"/>
    <p:sldId id="256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693430-AF37-D5C5-9CE6-B34DF20E4297}" v="39" dt="2021-11-17T17:32:51.4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3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les, Daniel" userId="S::dmiles@oas.org::e088f868-fdd3-466a-af27-322d1b5bdad5" providerId="AD" clId="Web-{98693430-AF37-D5C5-9CE6-B34DF20E4297}"/>
    <pc:docChg chg="addSld modSld sldOrd addMainMaster modMainMaster">
      <pc:chgData name="Miles, Daniel" userId="S::dmiles@oas.org::e088f868-fdd3-466a-af27-322d1b5bdad5" providerId="AD" clId="Web-{98693430-AF37-D5C5-9CE6-B34DF20E4297}" dt="2021-11-17T17:32:51.429" v="37" actId="20577"/>
      <pc:docMkLst>
        <pc:docMk/>
      </pc:docMkLst>
      <pc:sldChg chg="modSp add ord">
        <pc:chgData name="Miles, Daniel" userId="S::dmiles@oas.org::e088f868-fdd3-466a-af27-322d1b5bdad5" providerId="AD" clId="Web-{98693430-AF37-D5C5-9CE6-B34DF20E4297}" dt="2021-11-17T17:32:51.429" v="37" actId="20577"/>
        <pc:sldMkLst>
          <pc:docMk/>
          <pc:sldMk cId="3527649049" sldId="268"/>
        </pc:sldMkLst>
        <pc:spChg chg="mod">
          <ac:chgData name="Miles, Daniel" userId="S::dmiles@oas.org::e088f868-fdd3-466a-af27-322d1b5bdad5" providerId="AD" clId="Web-{98693430-AF37-D5C5-9CE6-B34DF20E4297}" dt="2021-11-17T17:32:51.429" v="37" actId="20577"/>
          <ac:spMkLst>
            <pc:docMk/>
            <pc:sldMk cId="3527649049" sldId="268"/>
            <ac:spMk id="9" creationId="{00000000-0000-0000-0000-000000000000}"/>
          </ac:spMkLst>
        </pc:spChg>
        <pc:spChg chg="mod">
          <ac:chgData name="Miles, Daniel" userId="S::dmiles@oas.org::e088f868-fdd3-466a-af27-322d1b5bdad5" providerId="AD" clId="Web-{98693430-AF37-D5C5-9CE6-B34DF20E4297}" dt="2021-11-17T17:32:05.209" v="4" actId="20577"/>
          <ac:spMkLst>
            <pc:docMk/>
            <pc:sldMk cId="3527649049" sldId="268"/>
            <ac:spMk id="11" creationId="{00000000-0000-0000-0000-000000000000}"/>
          </ac:spMkLst>
        </pc:spChg>
      </pc:sldChg>
      <pc:sldMasterChg chg="add addSldLayout">
        <pc:chgData name="Miles, Daniel" userId="S::dmiles@oas.org::e088f868-fdd3-466a-af27-322d1b5bdad5" providerId="AD" clId="Web-{98693430-AF37-D5C5-9CE6-B34DF20E4297}" dt="2021-11-17T17:31:00.598" v="0"/>
        <pc:sldMasterMkLst>
          <pc:docMk/>
          <pc:sldMasterMk cId="3336527190" sldId="2147483648"/>
        </pc:sldMasterMkLst>
        <pc:sldLayoutChg chg="add">
          <pc:chgData name="Miles, Daniel" userId="S::dmiles@oas.org::e088f868-fdd3-466a-af27-322d1b5bdad5" providerId="AD" clId="Web-{98693430-AF37-D5C5-9CE6-B34DF20E4297}" dt="2021-11-17T17:31:00.598" v="0"/>
          <pc:sldLayoutMkLst>
            <pc:docMk/>
            <pc:sldMasterMk cId="3336527190" sldId="2147483648"/>
            <pc:sldLayoutMk cId="696070744" sldId="2147483649"/>
          </pc:sldLayoutMkLst>
        </pc:sldLayoutChg>
        <pc:sldLayoutChg chg="add">
          <pc:chgData name="Miles, Daniel" userId="S::dmiles@oas.org::e088f868-fdd3-466a-af27-322d1b5bdad5" providerId="AD" clId="Web-{98693430-AF37-D5C5-9CE6-B34DF20E4297}" dt="2021-11-17T17:31:00.598" v="0"/>
          <pc:sldLayoutMkLst>
            <pc:docMk/>
            <pc:sldMasterMk cId="3336527190" sldId="2147483648"/>
            <pc:sldLayoutMk cId="1514988236" sldId="2147483650"/>
          </pc:sldLayoutMkLst>
        </pc:sldLayoutChg>
        <pc:sldLayoutChg chg="add">
          <pc:chgData name="Miles, Daniel" userId="S::dmiles@oas.org::e088f868-fdd3-466a-af27-322d1b5bdad5" providerId="AD" clId="Web-{98693430-AF37-D5C5-9CE6-B34DF20E4297}" dt="2021-11-17T17:31:00.598" v="0"/>
          <pc:sldLayoutMkLst>
            <pc:docMk/>
            <pc:sldMasterMk cId="3336527190" sldId="2147483648"/>
            <pc:sldLayoutMk cId="2963340356" sldId="2147483651"/>
          </pc:sldLayoutMkLst>
        </pc:sldLayoutChg>
        <pc:sldLayoutChg chg="add">
          <pc:chgData name="Miles, Daniel" userId="S::dmiles@oas.org::e088f868-fdd3-466a-af27-322d1b5bdad5" providerId="AD" clId="Web-{98693430-AF37-D5C5-9CE6-B34DF20E4297}" dt="2021-11-17T17:31:00.598" v="0"/>
          <pc:sldLayoutMkLst>
            <pc:docMk/>
            <pc:sldMasterMk cId="3336527190" sldId="2147483648"/>
            <pc:sldLayoutMk cId="3453961914" sldId="2147483652"/>
          </pc:sldLayoutMkLst>
        </pc:sldLayoutChg>
        <pc:sldLayoutChg chg="add">
          <pc:chgData name="Miles, Daniel" userId="S::dmiles@oas.org::e088f868-fdd3-466a-af27-322d1b5bdad5" providerId="AD" clId="Web-{98693430-AF37-D5C5-9CE6-B34DF20E4297}" dt="2021-11-17T17:31:00.598" v="0"/>
          <pc:sldLayoutMkLst>
            <pc:docMk/>
            <pc:sldMasterMk cId="3336527190" sldId="2147483648"/>
            <pc:sldLayoutMk cId="4267061250" sldId="2147483653"/>
          </pc:sldLayoutMkLst>
        </pc:sldLayoutChg>
        <pc:sldLayoutChg chg="add">
          <pc:chgData name="Miles, Daniel" userId="S::dmiles@oas.org::e088f868-fdd3-466a-af27-322d1b5bdad5" providerId="AD" clId="Web-{98693430-AF37-D5C5-9CE6-B34DF20E4297}" dt="2021-11-17T17:31:00.598" v="0"/>
          <pc:sldLayoutMkLst>
            <pc:docMk/>
            <pc:sldMasterMk cId="3336527190" sldId="2147483648"/>
            <pc:sldLayoutMk cId="3609133647" sldId="2147483654"/>
          </pc:sldLayoutMkLst>
        </pc:sldLayoutChg>
        <pc:sldLayoutChg chg="add">
          <pc:chgData name="Miles, Daniel" userId="S::dmiles@oas.org::e088f868-fdd3-466a-af27-322d1b5bdad5" providerId="AD" clId="Web-{98693430-AF37-D5C5-9CE6-B34DF20E4297}" dt="2021-11-17T17:31:00.598" v="0"/>
          <pc:sldLayoutMkLst>
            <pc:docMk/>
            <pc:sldMasterMk cId="3336527190" sldId="2147483648"/>
            <pc:sldLayoutMk cId="2095296007" sldId="2147483655"/>
          </pc:sldLayoutMkLst>
        </pc:sldLayoutChg>
        <pc:sldLayoutChg chg="add">
          <pc:chgData name="Miles, Daniel" userId="S::dmiles@oas.org::e088f868-fdd3-466a-af27-322d1b5bdad5" providerId="AD" clId="Web-{98693430-AF37-D5C5-9CE6-B34DF20E4297}" dt="2021-11-17T17:31:00.598" v="0"/>
          <pc:sldLayoutMkLst>
            <pc:docMk/>
            <pc:sldMasterMk cId="3336527190" sldId="2147483648"/>
            <pc:sldLayoutMk cId="2790145178" sldId="2147483656"/>
          </pc:sldLayoutMkLst>
        </pc:sldLayoutChg>
        <pc:sldLayoutChg chg="add">
          <pc:chgData name="Miles, Daniel" userId="S::dmiles@oas.org::e088f868-fdd3-466a-af27-322d1b5bdad5" providerId="AD" clId="Web-{98693430-AF37-D5C5-9CE6-B34DF20E4297}" dt="2021-11-17T17:31:00.598" v="0"/>
          <pc:sldLayoutMkLst>
            <pc:docMk/>
            <pc:sldMasterMk cId="3336527190" sldId="2147483648"/>
            <pc:sldLayoutMk cId="2935812829" sldId="2147483657"/>
          </pc:sldLayoutMkLst>
        </pc:sldLayoutChg>
        <pc:sldLayoutChg chg="add">
          <pc:chgData name="Miles, Daniel" userId="S::dmiles@oas.org::e088f868-fdd3-466a-af27-322d1b5bdad5" providerId="AD" clId="Web-{98693430-AF37-D5C5-9CE6-B34DF20E4297}" dt="2021-11-17T17:31:00.598" v="0"/>
          <pc:sldLayoutMkLst>
            <pc:docMk/>
            <pc:sldMasterMk cId="3336527190" sldId="2147483648"/>
            <pc:sldLayoutMk cId="2638854107" sldId="2147483658"/>
          </pc:sldLayoutMkLst>
        </pc:sldLayoutChg>
        <pc:sldLayoutChg chg="add">
          <pc:chgData name="Miles, Daniel" userId="S::dmiles@oas.org::e088f868-fdd3-466a-af27-322d1b5bdad5" providerId="AD" clId="Web-{98693430-AF37-D5C5-9CE6-B34DF20E4297}" dt="2021-11-17T17:31:00.598" v="0"/>
          <pc:sldLayoutMkLst>
            <pc:docMk/>
            <pc:sldMasterMk cId="3336527190" sldId="2147483648"/>
            <pc:sldLayoutMk cId="2302245500" sldId="2147483659"/>
          </pc:sldLayoutMkLst>
        </pc:sldLayoutChg>
      </pc:sldMasterChg>
      <pc:sldMasterChg chg="replId modSldLayout">
        <pc:chgData name="Miles, Daniel" userId="S::dmiles@oas.org::e088f868-fdd3-466a-af27-322d1b5bdad5" providerId="AD" clId="Web-{98693430-AF37-D5C5-9CE6-B34DF20E4297}" dt="2021-11-17T17:31:00.598" v="0"/>
        <pc:sldMasterMkLst>
          <pc:docMk/>
          <pc:sldMasterMk cId="0" sldId="2147483660"/>
        </pc:sldMasterMkLst>
        <pc:sldLayoutChg chg="replId">
          <pc:chgData name="Miles, Daniel" userId="S::dmiles@oas.org::e088f868-fdd3-466a-af27-322d1b5bdad5" providerId="AD" clId="Web-{98693430-AF37-D5C5-9CE6-B34DF20E4297}" dt="2021-11-17T17:31:00.598" v="0"/>
          <pc:sldLayoutMkLst>
            <pc:docMk/>
            <pc:sldMasterMk cId="0" sldId="2147483660"/>
            <pc:sldLayoutMk cId="0" sldId="2147483661"/>
          </pc:sldLayoutMkLst>
        </pc:sldLayoutChg>
        <pc:sldLayoutChg chg="replId">
          <pc:chgData name="Miles, Daniel" userId="S::dmiles@oas.org::e088f868-fdd3-466a-af27-322d1b5bdad5" providerId="AD" clId="Web-{98693430-AF37-D5C5-9CE6-B34DF20E4297}" dt="2021-11-17T17:31:00.598" v="0"/>
          <pc:sldLayoutMkLst>
            <pc:docMk/>
            <pc:sldMasterMk cId="0" sldId="2147483660"/>
            <pc:sldLayoutMk cId="0" sldId="2147483662"/>
          </pc:sldLayoutMkLst>
        </pc:sldLayoutChg>
        <pc:sldLayoutChg chg="replId">
          <pc:chgData name="Miles, Daniel" userId="S::dmiles@oas.org::e088f868-fdd3-466a-af27-322d1b5bdad5" providerId="AD" clId="Web-{98693430-AF37-D5C5-9CE6-B34DF20E4297}" dt="2021-11-17T17:31:00.598" v="0"/>
          <pc:sldLayoutMkLst>
            <pc:docMk/>
            <pc:sldMasterMk cId="0" sldId="2147483660"/>
            <pc:sldLayoutMk cId="0" sldId="2147483663"/>
          </pc:sldLayoutMkLst>
        </pc:sldLayoutChg>
        <pc:sldLayoutChg chg="replId">
          <pc:chgData name="Miles, Daniel" userId="S::dmiles@oas.org::e088f868-fdd3-466a-af27-322d1b5bdad5" providerId="AD" clId="Web-{98693430-AF37-D5C5-9CE6-B34DF20E4297}" dt="2021-11-17T17:31:00.598" v="0"/>
          <pc:sldLayoutMkLst>
            <pc:docMk/>
            <pc:sldMasterMk cId="0" sldId="2147483660"/>
            <pc:sldLayoutMk cId="0" sldId="2147483664"/>
          </pc:sldLayoutMkLst>
        </pc:sldLayoutChg>
        <pc:sldLayoutChg chg="replId">
          <pc:chgData name="Miles, Daniel" userId="S::dmiles@oas.org::e088f868-fdd3-466a-af27-322d1b5bdad5" providerId="AD" clId="Web-{98693430-AF37-D5C5-9CE6-B34DF20E4297}" dt="2021-11-17T17:31:00.598" v="0"/>
          <pc:sldLayoutMkLst>
            <pc:docMk/>
            <pc:sldMasterMk cId="0" sldId="2147483660"/>
            <pc:sldLayoutMk cId="0" sldId="2147483665"/>
          </pc:sldLayoutMkLst>
        </pc:sldLayoutChg>
        <pc:sldLayoutChg chg="replId">
          <pc:chgData name="Miles, Daniel" userId="S::dmiles@oas.org::e088f868-fdd3-466a-af27-322d1b5bdad5" providerId="AD" clId="Web-{98693430-AF37-D5C5-9CE6-B34DF20E4297}" dt="2021-11-17T17:31:00.598" v="0"/>
          <pc:sldLayoutMkLst>
            <pc:docMk/>
            <pc:sldMasterMk cId="0" sldId="2147483660"/>
            <pc:sldLayoutMk cId="0" sldId="2147483666"/>
          </pc:sldLayoutMkLst>
        </pc:sldLayoutChg>
        <pc:sldLayoutChg chg="replId">
          <pc:chgData name="Miles, Daniel" userId="S::dmiles@oas.org::e088f868-fdd3-466a-af27-322d1b5bdad5" providerId="AD" clId="Web-{98693430-AF37-D5C5-9CE6-B34DF20E4297}" dt="2021-11-17T17:31:00.598" v="0"/>
          <pc:sldLayoutMkLst>
            <pc:docMk/>
            <pc:sldMasterMk cId="0" sldId="2147483660"/>
            <pc:sldLayoutMk cId="0" sldId="2147483667"/>
          </pc:sldLayoutMkLst>
        </pc:sldLayoutChg>
        <pc:sldLayoutChg chg="replId">
          <pc:chgData name="Miles, Daniel" userId="S::dmiles@oas.org::e088f868-fdd3-466a-af27-322d1b5bdad5" providerId="AD" clId="Web-{98693430-AF37-D5C5-9CE6-B34DF20E4297}" dt="2021-11-17T17:31:00.598" v="0"/>
          <pc:sldLayoutMkLst>
            <pc:docMk/>
            <pc:sldMasterMk cId="0" sldId="2147483660"/>
            <pc:sldLayoutMk cId="0" sldId="2147483668"/>
          </pc:sldLayoutMkLst>
        </pc:sldLayoutChg>
        <pc:sldLayoutChg chg="replId">
          <pc:chgData name="Miles, Daniel" userId="S::dmiles@oas.org::e088f868-fdd3-466a-af27-322d1b5bdad5" providerId="AD" clId="Web-{98693430-AF37-D5C5-9CE6-B34DF20E4297}" dt="2021-11-17T17:31:00.598" v="0"/>
          <pc:sldLayoutMkLst>
            <pc:docMk/>
            <pc:sldMasterMk cId="0" sldId="2147483660"/>
            <pc:sldLayoutMk cId="0" sldId="2147483669"/>
          </pc:sldLayoutMkLst>
        </pc:sldLayoutChg>
        <pc:sldLayoutChg chg="replId">
          <pc:chgData name="Miles, Daniel" userId="S::dmiles@oas.org::e088f868-fdd3-466a-af27-322d1b5bdad5" providerId="AD" clId="Web-{98693430-AF37-D5C5-9CE6-B34DF20E4297}" dt="2021-11-17T17:31:00.598" v="0"/>
          <pc:sldLayoutMkLst>
            <pc:docMk/>
            <pc:sldMasterMk cId="0" sldId="2147483660"/>
            <pc:sldLayoutMk cId="0" sldId="2147483670"/>
          </pc:sldLayoutMkLst>
        </pc:sldLayoutChg>
        <pc:sldLayoutChg chg="replId">
          <pc:chgData name="Miles, Daniel" userId="S::dmiles@oas.org::e088f868-fdd3-466a-af27-322d1b5bdad5" providerId="AD" clId="Web-{98693430-AF37-D5C5-9CE6-B34DF20E4297}" dt="2021-11-17T17:31:00.598" v="0"/>
          <pc:sldLayoutMkLst>
            <pc:docMk/>
            <pc:sldMasterMk cId="0" sldId="2147483660"/>
            <pc:sldLayoutMk cId="0" sldId="214748367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875ADF-B1B5-4F4C-BD34-C9E813ECE754}" type="datetimeFigureOut">
              <a:rPr lang="es-CR" smtClean="0"/>
              <a:t>17/11/2021</a:t>
            </a:fld>
            <a:endParaRPr lang="es-C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F22B0D-AD14-4138-BC11-A8C955F712E4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825940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3A9B6-649C-4873-B3BF-410FD90BC0B6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7721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17/11/2021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17/11/2021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17/11/2021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1C18-37C9-6B4B-8B41-4C628F8743F0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BDA5-8957-E84A-AC4A-B32B04CBC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070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1C18-37C9-6B4B-8B41-4C628F8743F0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BDA5-8957-E84A-AC4A-B32B04CBC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988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1C18-37C9-6B4B-8B41-4C628F8743F0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BDA5-8957-E84A-AC4A-B32B04CBC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340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1C18-37C9-6B4B-8B41-4C628F8743F0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BDA5-8957-E84A-AC4A-B32B04CBC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961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1C18-37C9-6B4B-8B41-4C628F8743F0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BDA5-8957-E84A-AC4A-B32B04CBC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061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1C18-37C9-6B4B-8B41-4C628F8743F0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BDA5-8957-E84A-AC4A-B32B04CBC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133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1C18-37C9-6B4B-8B41-4C628F8743F0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BDA5-8957-E84A-AC4A-B32B04CBC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960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1C18-37C9-6B4B-8B41-4C628F8743F0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BDA5-8957-E84A-AC4A-B32B04CBC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145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17/11/2021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1C18-37C9-6B4B-8B41-4C628F8743F0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BDA5-8957-E84A-AC4A-B32B04CBC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8128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1C18-37C9-6B4B-8B41-4C628F8743F0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BDA5-8957-E84A-AC4A-B32B04CBC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8541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1C18-37C9-6B4B-8B41-4C628F8743F0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BDA5-8957-E84A-AC4A-B32B04CBC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245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17/11/2021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17/11/2021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17/11/2021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17/11/2021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17/11/2021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17/11/2021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17/11/2021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17/11/2021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B1C18-37C9-6B4B-8B41-4C628F8743F0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BDA5-8957-E84A-AC4A-B32B04CBC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52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999BA6-01DD-4685-A29B-7B9AFEACFAC2}" type="slidenum">
              <a:rPr lang="es-CO" altLang="en-US" smtClean="0"/>
              <a:pPr>
                <a:defRPr/>
              </a:pPr>
              <a:t>1</a:t>
            </a:fld>
            <a:endParaRPr lang="es-CO" altLang="en-US"/>
          </a:p>
        </p:txBody>
      </p:sp>
      <p:sp>
        <p:nvSpPr>
          <p:cNvPr id="3" name="Background"/>
          <p:cNvSpPr>
            <a:spLocks noChangeAspec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25" y="153925"/>
            <a:ext cx="3565525" cy="7883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58156" y="153924"/>
            <a:ext cx="3931920" cy="45720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 algn="r"/>
            <a:r>
              <a:rPr lang="es-ES" sz="1600" b="1">
                <a:solidFill>
                  <a:srgbClr val="000066"/>
                </a:solidFill>
              </a:rPr>
              <a:t>COMISION INTERAMERICANA PARA EL</a:t>
            </a:r>
          </a:p>
          <a:p>
            <a:pPr algn="r"/>
            <a:r>
              <a:rPr lang="es-ES" sz="1600" b="1">
                <a:solidFill>
                  <a:srgbClr val="000066"/>
                </a:solidFill>
              </a:rPr>
              <a:t>CONTROL DEL ABUSO DE DROGAS</a:t>
            </a:r>
            <a:endParaRPr lang="en-US" sz="1600" b="1">
              <a:solidFill>
                <a:srgbClr val="0000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24551" y="611124"/>
            <a:ext cx="3565525" cy="45720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 algn="r"/>
            <a:r>
              <a:rPr lang="en-US" sz="2800" b="1">
                <a:solidFill>
                  <a:srgbClr val="000066"/>
                </a:solidFill>
              </a:rPr>
              <a:t>C I C A 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24551" y="1016000"/>
            <a:ext cx="3565525" cy="254000"/>
          </a:xfrm>
          <a:prstGeom prst="rect">
            <a:avLst/>
          </a:prstGeom>
          <a:noFill/>
        </p:spPr>
        <p:txBody>
          <a:bodyPr vert="horz" wrap="none" rtlCol="0" anchor="b">
            <a:noAutofit/>
          </a:bodyPr>
          <a:lstStyle/>
          <a:p>
            <a:pPr algn="r"/>
            <a:r>
              <a:rPr lang="en-US" sz="1200">
                <a:solidFill>
                  <a:srgbClr val="999999"/>
                </a:solidFill>
              </a:rPr>
              <a:t>Secretaría de Seguridad Multidimensional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53924" y="1244600"/>
            <a:ext cx="8836152" cy="0"/>
          </a:xfrm>
          <a:prstGeom prst="line">
            <a:avLst/>
          </a:prstGeom>
          <a:ln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ulo"/>
          <p:cNvSpPr txBox="1"/>
          <p:nvPr/>
        </p:nvSpPr>
        <p:spPr>
          <a:xfrm>
            <a:off x="635000" y="2159000"/>
            <a:ext cx="7874000" cy="3429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1">
            <a:noAutofit/>
          </a:bodyPr>
          <a:lstStyle/>
          <a:p>
            <a:pPr algn="ctr"/>
            <a:r>
              <a:rPr lang="es-ES" sz="1600" b="1" dirty="0">
                <a:solidFill>
                  <a:srgbClr val="000000"/>
                </a:solidFill>
                <a:latin typeface="Calibri"/>
                <a:cs typeface="Arial"/>
              </a:rPr>
              <a:t>DIRECTOR ESTEBAN BLANCO</a:t>
            </a:r>
            <a:endParaRPr lang="en-US" dirty="0"/>
          </a:p>
          <a:p>
            <a:pPr algn="ctr"/>
            <a:r>
              <a:rPr lang="es-ES" sz="1600" b="1" dirty="0">
                <a:solidFill>
                  <a:srgbClr val="000000"/>
                </a:solidFill>
                <a:latin typeface="Calibri"/>
                <a:cs typeface="Arial"/>
              </a:rPr>
              <a:t>SESION PLENARIA 4, DIALOGO SOCIEDAD CIVIL</a:t>
            </a:r>
          </a:p>
          <a:p>
            <a:pPr algn="ctr"/>
            <a:r>
              <a:rPr lang="es-ES" sz="1600" b="1" dirty="0">
                <a:solidFill>
                  <a:srgbClr val="000000"/>
                </a:solidFill>
                <a:latin typeface="Calibri"/>
                <a:cs typeface="Arial"/>
              </a:rPr>
              <a:t>FUNDACIÓN LLOVERÁ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3924" y="1270000"/>
            <a:ext cx="5334000" cy="76200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s-US" sz="1600" b="1" dirty="0">
                <a:latin typeface="Calibri"/>
                <a:cs typeface="Calibri"/>
              </a:rPr>
              <a:t>SEPTUAGESIMO PERÍODO ORDINARIO DE SESIONES DE LA CICAD</a:t>
            </a:r>
            <a:endParaRPr lang="es-US" sz="1600" dirty="0">
              <a:latin typeface="Calibri"/>
              <a:cs typeface="Calibri"/>
            </a:endParaRPr>
          </a:p>
          <a:p>
            <a:r>
              <a:rPr lang="es-US" sz="1600" b="1" dirty="0">
                <a:latin typeface="Calibri"/>
                <a:cs typeface="Calibri"/>
              </a:rPr>
              <a:t>16-19 de noviembre de 2021 </a:t>
            </a:r>
            <a:endParaRPr lang="es-ES" sz="1600" dirty="0">
              <a:latin typeface="Calibri"/>
              <a:cs typeface="Calibri"/>
            </a:endParaRPr>
          </a:p>
          <a:p>
            <a:r>
              <a:rPr lang="en-US" sz="1600" b="1" dirty="0" err="1">
                <a:latin typeface="Calibri"/>
                <a:cs typeface="Calibri"/>
              </a:rPr>
              <a:t>Sesión</a:t>
            </a:r>
            <a:r>
              <a:rPr lang="en-US" sz="1600" b="1" dirty="0">
                <a:latin typeface="Calibri"/>
                <a:cs typeface="Calibri"/>
              </a:rPr>
              <a:t> virtual</a:t>
            </a:r>
            <a:endParaRPr lang="es-ES" sz="1600" dirty="0">
              <a:latin typeface="Calibri"/>
              <a:cs typeface="Calibri"/>
            </a:endParaRPr>
          </a:p>
          <a:p>
            <a:endParaRPr lang="es-ES" sz="1100" b="1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85076" y="1270000"/>
            <a:ext cx="1905000" cy="76200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>
            <a:noAutofit/>
          </a:bodyPr>
          <a:lstStyle/>
          <a:p>
            <a:pPr algn="r"/>
            <a:r>
              <a:rPr lang="es-CO" sz="1600" b="1" dirty="0">
                <a:latin typeface="Calibri"/>
                <a:cs typeface="Calibri"/>
              </a:rPr>
              <a:t>OEA/</a:t>
            </a:r>
            <a:r>
              <a:rPr lang="es-CO" sz="1600" b="1" dirty="0" err="1">
                <a:latin typeface="Calibri"/>
                <a:cs typeface="Calibri"/>
              </a:rPr>
              <a:t>Ser.L</a:t>
            </a:r>
            <a:r>
              <a:rPr lang="es-CO" sz="1600" b="1" dirty="0">
                <a:latin typeface="Calibri"/>
                <a:cs typeface="Calibri"/>
              </a:rPr>
              <a:t>/ XIV.2.70</a:t>
            </a:r>
            <a:endParaRPr lang="es-ES" sz="1600" dirty="0">
              <a:latin typeface="Calibri"/>
              <a:cs typeface="Calibri"/>
            </a:endParaRPr>
          </a:p>
          <a:p>
            <a:pPr algn="r"/>
            <a:r>
              <a:rPr lang="es-CO" sz="1600" b="1" dirty="0">
                <a:latin typeface="Calibri"/>
                <a:cs typeface="Calibri"/>
              </a:rPr>
              <a:t>CICAD/doc.2643/21</a:t>
            </a:r>
            <a:endParaRPr lang="es-ES" sz="1600" dirty="0">
              <a:latin typeface="Calibri"/>
              <a:cs typeface="Calibri"/>
            </a:endParaRPr>
          </a:p>
          <a:p>
            <a:pPr algn="r"/>
            <a:r>
              <a:rPr lang="es-US" sz="1600" b="1" dirty="0">
                <a:latin typeface="Calibri"/>
                <a:cs typeface="Calibri"/>
              </a:rPr>
              <a:t>17 de noviembre, 2021</a:t>
            </a:r>
            <a:endParaRPr lang="es-ES" sz="1600" dirty="0">
              <a:latin typeface="Calibri"/>
              <a:cs typeface="Calibri"/>
            </a:endParaRPr>
          </a:p>
          <a:p>
            <a:pPr algn="r"/>
            <a:r>
              <a:rPr lang="es-ES" sz="1600" b="1" dirty="0">
                <a:latin typeface="Calibri"/>
                <a:cs typeface="Calibri"/>
              </a:rPr>
              <a:t>                        Textual</a:t>
            </a:r>
            <a:endParaRPr lang="es-ES" sz="1600" dirty="0">
              <a:latin typeface="Calibri"/>
              <a:cs typeface="Calibri"/>
            </a:endParaRPr>
          </a:p>
          <a:p>
            <a:endParaRPr lang="es-ES" sz="11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649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46 Rectángulo"/>
          <p:cNvSpPr/>
          <p:nvPr/>
        </p:nvSpPr>
        <p:spPr>
          <a:xfrm>
            <a:off x="0" y="3268663"/>
            <a:ext cx="9144000" cy="2071687"/>
          </a:xfrm>
          <a:prstGeom prst="rect">
            <a:avLst/>
          </a:prstGeom>
          <a:solidFill>
            <a:srgbClr val="444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 dirty="0"/>
          </a:p>
        </p:txBody>
      </p:sp>
      <p:sp>
        <p:nvSpPr>
          <p:cNvPr id="15367" name="98 CuadroTexto"/>
          <p:cNvSpPr txBox="1">
            <a:spLocks noChangeArrowheads="1"/>
          </p:cNvSpPr>
          <p:nvPr/>
        </p:nvSpPr>
        <p:spPr bwMode="auto">
          <a:xfrm>
            <a:off x="2649538" y="3360738"/>
            <a:ext cx="6254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s-ES" sz="3200" b="1" dirty="0">
                <a:solidFill>
                  <a:schemeClr val="bg1"/>
                </a:solidFill>
                <a:latin typeface="Roboto Thin"/>
              </a:rPr>
              <a:t>Fundación Lloverá</a:t>
            </a: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3465005"/>
            <a:ext cx="3456385" cy="169218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1 CuadroTexto"/>
          <p:cNvSpPr txBox="1"/>
          <p:nvPr/>
        </p:nvSpPr>
        <p:spPr>
          <a:xfrm>
            <a:off x="7380312" y="4787860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2012-2022</a:t>
            </a:r>
          </a:p>
        </p:txBody>
      </p:sp>
    </p:spTree>
    <p:extLst>
      <p:ext uri="{BB962C8B-B14F-4D97-AF65-F5344CB8AC3E}">
        <p14:creationId xmlns:p14="http://schemas.microsoft.com/office/powerpoint/2010/main" val="2936334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upo 6"/>
          <p:cNvGrpSpPr>
            <a:grpSpLocks/>
          </p:cNvGrpSpPr>
          <p:nvPr/>
        </p:nvGrpSpPr>
        <p:grpSpPr bwMode="auto">
          <a:xfrm>
            <a:off x="26950" y="1842993"/>
            <a:ext cx="2894436" cy="3108361"/>
            <a:chOff x="821265" y="1330172"/>
            <a:chExt cx="1806226" cy="2733031"/>
          </a:xfrm>
        </p:grpSpPr>
        <p:sp>
          <p:nvSpPr>
            <p:cNvPr id="5" name="Rectángulo 4"/>
            <p:cNvSpPr/>
            <p:nvPr/>
          </p:nvSpPr>
          <p:spPr>
            <a:xfrm>
              <a:off x="899592" y="1330172"/>
              <a:ext cx="1727899" cy="1799667"/>
            </a:xfrm>
            <a:prstGeom prst="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  <p:sp>
          <p:nvSpPr>
            <p:cNvPr id="6" name="Rectángulo 5"/>
            <p:cNvSpPr/>
            <p:nvPr/>
          </p:nvSpPr>
          <p:spPr>
            <a:xfrm>
              <a:off x="899592" y="3099686"/>
              <a:ext cx="1727899" cy="617346"/>
            </a:xfrm>
            <a:prstGeom prst="rect">
              <a:avLst/>
            </a:prstGeom>
            <a:solidFill>
              <a:srgbClr val="1AA4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  <p:sp>
          <p:nvSpPr>
            <p:cNvPr id="28703" name="4 CuadroTexto"/>
            <p:cNvSpPr txBox="1">
              <a:spLocks noChangeArrowheads="1"/>
            </p:cNvSpPr>
            <p:nvPr/>
          </p:nvSpPr>
          <p:spPr bwMode="auto">
            <a:xfrm>
              <a:off x="821265" y="3792590"/>
              <a:ext cx="1637631" cy="270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b="1" dirty="0">
                  <a:latin typeface="Roboto Thin"/>
                </a:rPr>
                <a:t>ASISTENCIALISMO</a:t>
              </a:r>
              <a:endParaRPr lang="es-ES" dirty="0">
                <a:latin typeface="Roboto Thin"/>
              </a:endParaRPr>
            </a:p>
          </p:txBody>
        </p:sp>
      </p:grpSp>
      <p:grpSp>
        <p:nvGrpSpPr>
          <p:cNvPr id="28676" name="Grupo 45"/>
          <p:cNvGrpSpPr>
            <a:grpSpLocks/>
          </p:cNvGrpSpPr>
          <p:nvPr/>
        </p:nvGrpSpPr>
        <p:grpSpPr bwMode="auto">
          <a:xfrm>
            <a:off x="2700660" y="1844825"/>
            <a:ext cx="3384551" cy="3170355"/>
            <a:chOff x="779024" y="1329919"/>
            <a:chExt cx="1848760" cy="2787835"/>
          </a:xfrm>
        </p:grpSpPr>
        <p:sp>
          <p:nvSpPr>
            <p:cNvPr id="47" name="Rectángulo 46"/>
            <p:cNvSpPr/>
            <p:nvPr/>
          </p:nvSpPr>
          <p:spPr>
            <a:xfrm>
              <a:off x="899592" y="1329919"/>
              <a:ext cx="1728192" cy="1806207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  <p:sp>
          <p:nvSpPr>
            <p:cNvPr id="49" name="Rectángulo 48"/>
            <p:cNvSpPr/>
            <p:nvPr/>
          </p:nvSpPr>
          <p:spPr>
            <a:xfrm>
              <a:off x="899592" y="3099621"/>
              <a:ext cx="1728192" cy="617411"/>
            </a:xfrm>
            <a:prstGeom prst="rect">
              <a:avLst/>
            </a:prstGeom>
            <a:solidFill>
              <a:srgbClr val="9196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  <p:sp>
          <p:nvSpPr>
            <p:cNvPr id="28700" name="4 CuadroTexto"/>
            <p:cNvSpPr txBox="1">
              <a:spLocks noChangeArrowheads="1"/>
            </p:cNvSpPr>
            <p:nvPr/>
          </p:nvSpPr>
          <p:spPr bwMode="auto">
            <a:xfrm>
              <a:off x="779024" y="3847112"/>
              <a:ext cx="1637631" cy="270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b="1" dirty="0">
                  <a:latin typeface="Roboto Thin"/>
                </a:rPr>
                <a:t>EVENTOS MASIVOS</a:t>
              </a:r>
              <a:endParaRPr lang="es-ES" dirty="0">
                <a:latin typeface="Roboto Thin"/>
              </a:endParaRPr>
            </a:p>
          </p:txBody>
        </p:sp>
      </p:grpSp>
      <p:sp>
        <p:nvSpPr>
          <p:cNvPr id="51" name="30 CuadroTexto"/>
          <p:cNvSpPr txBox="1">
            <a:spLocks noChangeArrowheads="1"/>
          </p:cNvSpPr>
          <p:nvPr/>
        </p:nvSpPr>
        <p:spPr bwMode="auto">
          <a:xfrm>
            <a:off x="3338512" y="4029644"/>
            <a:ext cx="2421731" cy="28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5652" tIns="17826" rIns="35652" bIns="17826">
            <a:spAutoFit/>
          </a:bodyPr>
          <a:lstStyle/>
          <a:p>
            <a:pPr algn="ctr"/>
            <a:r>
              <a:rPr lang="en-US" sz="1600" b="1" dirty="0" err="1">
                <a:latin typeface="Roboto Thin"/>
              </a:rPr>
              <a:t>Internamientos</a:t>
            </a:r>
            <a:r>
              <a:rPr lang="en-US" sz="1600" b="1" dirty="0">
                <a:latin typeface="Roboto Thin"/>
              </a:rPr>
              <a:t> </a:t>
            </a:r>
            <a:r>
              <a:rPr lang="en-US" sz="1600" b="1" dirty="0" err="1">
                <a:latin typeface="Roboto Thin"/>
              </a:rPr>
              <a:t>Masivos</a:t>
            </a:r>
            <a:endParaRPr lang="es-ES" sz="1600" b="1" dirty="0">
              <a:solidFill>
                <a:schemeClr val="tx1">
                  <a:lumMod val="85000"/>
                  <a:lumOff val="15000"/>
                </a:schemeClr>
              </a:solidFill>
              <a:latin typeface="Roboto Thin"/>
            </a:endParaRPr>
          </a:p>
        </p:txBody>
      </p:sp>
      <p:grpSp>
        <p:nvGrpSpPr>
          <p:cNvPr id="28678" name="Grupo 51"/>
          <p:cNvGrpSpPr>
            <a:grpSpLocks/>
          </p:cNvGrpSpPr>
          <p:nvPr/>
        </p:nvGrpSpPr>
        <p:grpSpPr bwMode="auto">
          <a:xfrm>
            <a:off x="5743685" y="1842993"/>
            <a:ext cx="3689921" cy="3202964"/>
            <a:chOff x="697256" y="1330171"/>
            <a:chExt cx="2186096" cy="2816212"/>
          </a:xfrm>
        </p:grpSpPr>
        <p:sp>
          <p:nvSpPr>
            <p:cNvPr id="53" name="Rectángulo 52"/>
            <p:cNvSpPr/>
            <p:nvPr/>
          </p:nvSpPr>
          <p:spPr>
            <a:xfrm>
              <a:off x="899592" y="1330171"/>
              <a:ext cx="1728192" cy="1799668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  <p:sp>
          <p:nvSpPr>
            <p:cNvPr id="55" name="Rectángulo 54"/>
            <p:cNvSpPr/>
            <p:nvPr/>
          </p:nvSpPr>
          <p:spPr>
            <a:xfrm>
              <a:off x="899592" y="3099686"/>
              <a:ext cx="1728192" cy="617346"/>
            </a:xfrm>
            <a:prstGeom prst="rect">
              <a:avLst/>
            </a:prstGeom>
            <a:solidFill>
              <a:srgbClr val="75CE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  <p:sp>
          <p:nvSpPr>
            <p:cNvPr id="28697" name="4 CuadroTexto"/>
            <p:cNvSpPr txBox="1">
              <a:spLocks noChangeArrowheads="1"/>
            </p:cNvSpPr>
            <p:nvPr/>
          </p:nvSpPr>
          <p:spPr bwMode="auto">
            <a:xfrm>
              <a:off x="697256" y="3821647"/>
              <a:ext cx="2186096" cy="324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b="1" dirty="0">
                  <a:latin typeface="Roboto Thin"/>
                </a:rPr>
                <a:t>INCLUSIÓN y SOSTENIBILIDAD</a:t>
              </a:r>
              <a:endParaRPr lang="es-ES" dirty="0">
                <a:latin typeface="Roboto Thin"/>
              </a:endParaRPr>
            </a:p>
          </p:txBody>
        </p:sp>
      </p:grpSp>
      <p:sp>
        <p:nvSpPr>
          <p:cNvPr id="57" name="30 CuadroTexto"/>
          <p:cNvSpPr txBox="1">
            <a:spLocks noChangeArrowheads="1"/>
          </p:cNvSpPr>
          <p:nvPr/>
        </p:nvSpPr>
        <p:spPr bwMode="auto">
          <a:xfrm>
            <a:off x="6085210" y="4026369"/>
            <a:ext cx="2735264" cy="28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5652" tIns="17826" rIns="35652" bIns="17826">
            <a:spAutoFit/>
          </a:bodyPr>
          <a:lstStyle/>
          <a:p>
            <a:pPr algn="ctr"/>
            <a:r>
              <a:rPr lang="en-US" sz="1600" b="1" dirty="0">
                <a:latin typeface="Roboto Thin"/>
              </a:rPr>
              <a:t>Re-</a:t>
            </a:r>
            <a:r>
              <a:rPr lang="en-US" sz="1600" b="1" dirty="0" err="1">
                <a:latin typeface="Roboto Thin"/>
              </a:rPr>
              <a:t>Inserción</a:t>
            </a:r>
            <a:r>
              <a:rPr lang="en-US" sz="1600" b="1" dirty="0">
                <a:latin typeface="Roboto Thin"/>
              </a:rPr>
              <a:t> Permanente</a:t>
            </a:r>
          </a:p>
        </p:txBody>
      </p:sp>
      <p:sp>
        <p:nvSpPr>
          <p:cNvPr id="35" name="Freeform 305"/>
          <p:cNvSpPr/>
          <p:nvPr/>
        </p:nvSpPr>
        <p:spPr>
          <a:xfrm>
            <a:off x="5562600" y="5803900"/>
            <a:ext cx="395288" cy="288925"/>
          </a:xfrm>
          <a:custGeom>
            <a:avLst/>
            <a:gdLst>
              <a:gd name="connsiteX0" fmla="*/ 426228 w 504826"/>
              <a:gd name="connsiteY0" fmla="*/ 101417 h 396680"/>
              <a:gd name="connsiteX1" fmla="*/ 483697 w 504826"/>
              <a:gd name="connsiteY1" fmla="*/ 151561 h 396680"/>
              <a:gd name="connsiteX2" fmla="*/ 504826 w 504826"/>
              <a:gd name="connsiteY2" fmla="*/ 216354 h 396680"/>
              <a:gd name="connsiteX3" fmla="*/ 484824 w 504826"/>
              <a:gd name="connsiteY3" fmla="*/ 279598 h 396680"/>
              <a:gd name="connsiteX4" fmla="*/ 429891 w 504826"/>
              <a:gd name="connsiteY4" fmla="*/ 329320 h 396680"/>
              <a:gd name="connsiteX5" fmla="*/ 435666 w 504826"/>
              <a:gd name="connsiteY5" fmla="*/ 341716 h 396680"/>
              <a:gd name="connsiteX6" fmla="*/ 442709 w 504826"/>
              <a:gd name="connsiteY6" fmla="*/ 352561 h 396680"/>
              <a:gd name="connsiteX7" fmla="*/ 449047 w 504826"/>
              <a:gd name="connsiteY7" fmla="*/ 360731 h 396680"/>
              <a:gd name="connsiteX8" fmla="*/ 456371 w 504826"/>
              <a:gd name="connsiteY8" fmla="*/ 369042 h 396680"/>
              <a:gd name="connsiteX9" fmla="*/ 462851 w 504826"/>
              <a:gd name="connsiteY9" fmla="*/ 376084 h 396680"/>
              <a:gd name="connsiteX10" fmla="*/ 463977 w 504826"/>
              <a:gd name="connsiteY10" fmla="*/ 377352 h 396680"/>
              <a:gd name="connsiteX11" fmla="*/ 465245 w 504826"/>
              <a:gd name="connsiteY11" fmla="*/ 378761 h 396680"/>
              <a:gd name="connsiteX12" fmla="*/ 466373 w 504826"/>
              <a:gd name="connsiteY12" fmla="*/ 380169 h 396680"/>
              <a:gd name="connsiteX13" fmla="*/ 467359 w 504826"/>
              <a:gd name="connsiteY13" fmla="*/ 381718 h 396680"/>
              <a:gd name="connsiteX14" fmla="*/ 468063 w 504826"/>
              <a:gd name="connsiteY14" fmla="*/ 383127 h 396680"/>
              <a:gd name="connsiteX15" fmla="*/ 468625 w 504826"/>
              <a:gd name="connsiteY15" fmla="*/ 384817 h 396680"/>
              <a:gd name="connsiteX16" fmla="*/ 468767 w 504826"/>
              <a:gd name="connsiteY16" fmla="*/ 386648 h 396680"/>
              <a:gd name="connsiteX17" fmla="*/ 468485 w 504826"/>
              <a:gd name="connsiteY17" fmla="*/ 388479 h 396680"/>
              <a:gd name="connsiteX18" fmla="*/ 464823 w 504826"/>
              <a:gd name="connsiteY18" fmla="*/ 394677 h 396680"/>
              <a:gd name="connsiteX19" fmla="*/ 458625 w 504826"/>
              <a:gd name="connsiteY19" fmla="*/ 396649 h 396680"/>
              <a:gd name="connsiteX20" fmla="*/ 434398 w 504826"/>
              <a:gd name="connsiteY20" fmla="*/ 392142 h 396680"/>
              <a:gd name="connsiteX21" fmla="*/ 356083 w 504826"/>
              <a:gd name="connsiteY21" fmla="*/ 356083 h 396680"/>
              <a:gd name="connsiteX22" fmla="*/ 306502 w 504826"/>
              <a:gd name="connsiteY22" fmla="*/ 360590 h 396680"/>
              <a:gd name="connsiteX23" fmla="*/ 173535 w 504826"/>
              <a:gd name="connsiteY23" fmla="*/ 323404 h 396680"/>
              <a:gd name="connsiteX24" fmla="*/ 198325 w 504826"/>
              <a:gd name="connsiteY24" fmla="*/ 324531 h 396680"/>
              <a:gd name="connsiteX25" fmla="*/ 285373 w 504826"/>
              <a:gd name="connsiteY25" fmla="*/ 311854 h 396680"/>
              <a:gd name="connsiteX26" fmla="*/ 359745 w 504826"/>
              <a:gd name="connsiteY26" fmla="*/ 275514 h 396680"/>
              <a:gd name="connsiteX27" fmla="*/ 413833 w 504826"/>
              <a:gd name="connsiteY27" fmla="*/ 215791 h 396680"/>
              <a:gd name="connsiteX28" fmla="*/ 432708 w 504826"/>
              <a:gd name="connsiteY28" fmla="*/ 144237 h 396680"/>
              <a:gd name="connsiteX29" fmla="*/ 426228 w 504826"/>
              <a:gd name="connsiteY29" fmla="*/ 101417 h 396680"/>
              <a:gd name="connsiteX30" fmla="*/ 198324 w 504826"/>
              <a:gd name="connsiteY30" fmla="*/ 0 h 396680"/>
              <a:gd name="connsiteX31" fmla="*/ 297908 w 504826"/>
              <a:gd name="connsiteY31" fmla="*/ 19297 h 396680"/>
              <a:gd name="connsiteX32" fmla="*/ 370168 w 504826"/>
              <a:gd name="connsiteY32" fmla="*/ 71836 h 396680"/>
              <a:gd name="connsiteX33" fmla="*/ 396648 w 504826"/>
              <a:gd name="connsiteY33" fmla="*/ 144236 h 396680"/>
              <a:gd name="connsiteX34" fmla="*/ 370168 w 504826"/>
              <a:gd name="connsiteY34" fmla="*/ 216635 h 396680"/>
              <a:gd name="connsiteX35" fmla="*/ 297908 w 504826"/>
              <a:gd name="connsiteY35" fmla="*/ 269174 h 396680"/>
              <a:gd name="connsiteX36" fmla="*/ 198324 w 504826"/>
              <a:gd name="connsiteY36" fmla="*/ 288471 h 396680"/>
              <a:gd name="connsiteX37" fmla="*/ 148743 w 504826"/>
              <a:gd name="connsiteY37" fmla="*/ 283964 h 396680"/>
              <a:gd name="connsiteX38" fmla="*/ 70428 w 504826"/>
              <a:gd name="connsiteY38" fmla="*/ 320023 h 396680"/>
              <a:gd name="connsiteX39" fmla="*/ 46201 w 504826"/>
              <a:gd name="connsiteY39" fmla="*/ 324530 h 396680"/>
              <a:gd name="connsiteX40" fmla="*/ 45355 w 504826"/>
              <a:gd name="connsiteY40" fmla="*/ 324530 h 396680"/>
              <a:gd name="connsiteX41" fmla="*/ 39580 w 504826"/>
              <a:gd name="connsiteY41" fmla="*/ 322277 h 396680"/>
              <a:gd name="connsiteX42" fmla="*/ 36341 w 504826"/>
              <a:gd name="connsiteY42" fmla="*/ 316361 h 396680"/>
              <a:gd name="connsiteX43" fmla="*/ 36059 w 504826"/>
              <a:gd name="connsiteY43" fmla="*/ 314530 h 396680"/>
              <a:gd name="connsiteX44" fmla="*/ 36200 w 504826"/>
              <a:gd name="connsiteY44" fmla="*/ 312698 h 396680"/>
              <a:gd name="connsiteX45" fmla="*/ 36763 w 504826"/>
              <a:gd name="connsiteY45" fmla="*/ 311008 h 396680"/>
              <a:gd name="connsiteX46" fmla="*/ 37467 w 504826"/>
              <a:gd name="connsiteY46" fmla="*/ 309600 h 396680"/>
              <a:gd name="connsiteX47" fmla="*/ 38453 w 504826"/>
              <a:gd name="connsiteY47" fmla="*/ 308050 h 396680"/>
              <a:gd name="connsiteX48" fmla="*/ 39580 w 504826"/>
              <a:gd name="connsiteY48" fmla="*/ 306642 h 396680"/>
              <a:gd name="connsiteX49" fmla="*/ 40848 w 504826"/>
              <a:gd name="connsiteY49" fmla="*/ 305233 h 396680"/>
              <a:gd name="connsiteX50" fmla="*/ 41975 w 504826"/>
              <a:gd name="connsiteY50" fmla="*/ 303965 h 396680"/>
              <a:gd name="connsiteX51" fmla="*/ 48454 w 504826"/>
              <a:gd name="connsiteY51" fmla="*/ 296923 h 396680"/>
              <a:gd name="connsiteX52" fmla="*/ 55779 w 504826"/>
              <a:gd name="connsiteY52" fmla="*/ 288612 h 396680"/>
              <a:gd name="connsiteX53" fmla="*/ 62117 w 504826"/>
              <a:gd name="connsiteY53" fmla="*/ 280443 h 396680"/>
              <a:gd name="connsiteX54" fmla="*/ 69160 w 504826"/>
              <a:gd name="connsiteY54" fmla="*/ 269597 h 396680"/>
              <a:gd name="connsiteX55" fmla="*/ 74935 w 504826"/>
              <a:gd name="connsiteY55" fmla="*/ 257202 h 396680"/>
              <a:gd name="connsiteX56" fmla="*/ 20001 w 504826"/>
              <a:gd name="connsiteY56" fmla="*/ 207339 h 396680"/>
              <a:gd name="connsiteX57" fmla="*/ 0 w 504826"/>
              <a:gd name="connsiteY57" fmla="*/ 144236 h 396680"/>
              <a:gd name="connsiteX58" fmla="*/ 26481 w 504826"/>
              <a:gd name="connsiteY58" fmla="*/ 71836 h 396680"/>
              <a:gd name="connsiteX59" fmla="*/ 98739 w 504826"/>
              <a:gd name="connsiteY59" fmla="*/ 19297 h 396680"/>
              <a:gd name="connsiteX60" fmla="*/ 198324 w 504826"/>
              <a:gd name="connsiteY60" fmla="*/ 0 h 39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04826" h="396680">
                <a:moveTo>
                  <a:pt x="426228" y="101417"/>
                </a:moveTo>
                <a:cubicBezTo>
                  <a:pt x="450456" y="114751"/>
                  <a:pt x="469611" y="131466"/>
                  <a:pt x="483697" y="151561"/>
                </a:cubicBezTo>
                <a:cubicBezTo>
                  <a:pt x="497783" y="171656"/>
                  <a:pt x="504826" y="193254"/>
                  <a:pt x="504826" y="216354"/>
                </a:cubicBezTo>
                <a:cubicBezTo>
                  <a:pt x="504826" y="238891"/>
                  <a:pt x="498159" y="259973"/>
                  <a:pt x="484824" y="279598"/>
                </a:cubicBezTo>
                <a:cubicBezTo>
                  <a:pt x="471490" y="299224"/>
                  <a:pt x="453179" y="315798"/>
                  <a:pt x="429891" y="329320"/>
                </a:cubicBezTo>
                <a:cubicBezTo>
                  <a:pt x="431769" y="333828"/>
                  <a:pt x="433694" y="337960"/>
                  <a:pt x="435666" y="341716"/>
                </a:cubicBezTo>
                <a:cubicBezTo>
                  <a:pt x="437638" y="345472"/>
                  <a:pt x="439985" y="349087"/>
                  <a:pt x="442709" y="352561"/>
                </a:cubicBezTo>
                <a:cubicBezTo>
                  <a:pt x="445431" y="356036"/>
                  <a:pt x="447545" y="358759"/>
                  <a:pt x="449047" y="360731"/>
                </a:cubicBezTo>
                <a:cubicBezTo>
                  <a:pt x="450549" y="362703"/>
                  <a:pt x="452991" y="365473"/>
                  <a:pt x="456371" y="369042"/>
                </a:cubicBezTo>
                <a:cubicBezTo>
                  <a:pt x="459752" y="372610"/>
                  <a:pt x="461911" y="374958"/>
                  <a:pt x="462851" y="376084"/>
                </a:cubicBezTo>
                <a:cubicBezTo>
                  <a:pt x="463038" y="376272"/>
                  <a:pt x="463415" y="376695"/>
                  <a:pt x="463977" y="377352"/>
                </a:cubicBezTo>
                <a:cubicBezTo>
                  <a:pt x="464541" y="378010"/>
                  <a:pt x="464963" y="378479"/>
                  <a:pt x="465245" y="378761"/>
                </a:cubicBezTo>
                <a:cubicBezTo>
                  <a:pt x="465527" y="379042"/>
                  <a:pt x="465903" y="379512"/>
                  <a:pt x="466373" y="380169"/>
                </a:cubicBezTo>
                <a:cubicBezTo>
                  <a:pt x="466841" y="380827"/>
                  <a:pt x="467171" y="381343"/>
                  <a:pt x="467359" y="381718"/>
                </a:cubicBezTo>
                <a:cubicBezTo>
                  <a:pt x="467546" y="382094"/>
                  <a:pt x="467781" y="382564"/>
                  <a:pt x="468063" y="383127"/>
                </a:cubicBezTo>
                <a:cubicBezTo>
                  <a:pt x="468345" y="383690"/>
                  <a:pt x="468532" y="384254"/>
                  <a:pt x="468625" y="384817"/>
                </a:cubicBezTo>
                <a:cubicBezTo>
                  <a:pt x="468720" y="385381"/>
                  <a:pt x="468767" y="385991"/>
                  <a:pt x="468767" y="386648"/>
                </a:cubicBezTo>
                <a:cubicBezTo>
                  <a:pt x="468767" y="387306"/>
                  <a:pt x="468673" y="387916"/>
                  <a:pt x="468485" y="388479"/>
                </a:cubicBezTo>
                <a:cubicBezTo>
                  <a:pt x="467921" y="391109"/>
                  <a:pt x="466701" y="393175"/>
                  <a:pt x="464823" y="394677"/>
                </a:cubicBezTo>
                <a:cubicBezTo>
                  <a:pt x="462945" y="396180"/>
                  <a:pt x="460879" y="396837"/>
                  <a:pt x="458625" y="396649"/>
                </a:cubicBezTo>
                <a:cubicBezTo>
                  <a:pt x="449235" y="395334"/>
                  <a:pt x="441159" y="393832"/>
                  <a:pt x="434398" y="392142"/>
                </a:cubicBezTo>
                <a:cubicBezTo>
                  <a:pt x="405476" y="384629"/>
                  <a:pt x="379371" y="372610"/>
                  <a:pt x="356083" y="356083"/>
                </a:cubicBezTo>
                <a:cubicBezTo>
                  <a:pt x="339180" y="359088"/>
                  <a:pt x="322653" y="360590"/>
                  <a:pt x="306502" y="360590"/>
                </a:cubicBezTo>
                <a:cubicBezTo>
                  <a:pt x="255606" y="360590"/>
                  <a:pt x="211283" y="348195"/>
                  <a:pt x="173535" y="323404"/>
                </a:cubicBezTo>
                <a:cubicBezTo>
                  <a:pt x="184427" y="324156"/>
                  <a:pt x="192691" y="324531"/>
                  <a:pt x="198325" y="324531"/>
                </a:cubicBezTo>
                <a:cubicBezTo>
                  <a:pt x="228562" y="324531"/>
                  <a:pt x="257578" y="320306"/>
                  <a:pt x="285373" y="311854"/>
                </a:cubicBezTo>
                <a:cubicBezTo>
                  <a:pt x="313169" y="303403"/>
                  <a:pt x="337959" y="291290"/>
                  <a:pt x="359745" y="275514"/>
                </a:cubicBezTo>
                <a:cubicBezTo>
                  <a:pt x="383221" y="258235"/>
                  <a:pt x="401250" y="238328"/>
                  <a:pt x="413833" y="215791"/>
                </a:cubicBezTo>
                <a:cubicBezTo>
                  <a:pt x="426416" y="193254"/>
                  <a:pt x="432708" y="169403"/>
                  <a:pt x="432708" y="144237"/>
                </a:cubicBezTo>
                <a:cubicBezTo>
                  <a:pt x="432708" y="129776"/>
                  <a:pt x="430549" y="115502"/>
                  <a:pt x="426228" y="101417"/>
                </a:cubicBezTo>
                <a:close/>
                <a:moveTo>
                  <a:pt x="198324" y="0"/>
                </a:moveTo>
                <a:cubicBezTo>
                  <a:pt x="234196" y="0"/>
                  <a:pt x="267390" y="6432"/>
                  <a:pt x="297908" y="19297"/>
                </a:cubicBezTo>
                <a:cubicBezTo>
                  <a:pt x="328428" y="32162"/>
                  <a:pt x="352514" y="49675"/>
                  <a:pt x="370168" y="71836"/>
                </a:cubicBezTo>
                <a:cubicBezTo>
                  <a:pt x="387821" y="93997"/>
                  <a:pt x="396648" y="118130"/>
                  <a:pt x="396648" y="144236"/>
                </a:cubicBezTo>
                <a:cubicBezTo>
                  <a:pt x="396648" y="170341"/>
                  <a:pt x="387821" y="194474"/>
                  <a:pt x="370168" y="216635"/>
                </a:cubicBezTo>
                <a:cubicBezTo>
                  <a:pt x="352514" y="238796"/>
                  <a:pt x="328428" y="256310"/>
                  <a:pt x="297908" y="269174"/>
                </a:cubicBezTo>
                <a:cubicBezTo>
                  <a:pt x="267390" y="282039"/>
                  <a:pt x="234196" y="288471"/>
                  <a:pt x="198324" y="288471"/>
                </a:cubicBezTo>
                <a:cubicBezTo>
                  <a:pt x="182173" y="288471"/>
                  <a:pt x="165646" y="286969"/>
                  <a:pt x="148743" y="283964"/>
                </a:cubicBezTo>
                <a:cubicBezTo>
                  <a:pt x="125455" y="300491"/>
                  <a:pt x="99350" y="312511"/>
                  <a:pt x="70428" y="320023"/>
                </a:cubicBezTo>
                <a:cubicBezTo>
                  <a:pt x="63666" y="321713"/>
                  <a:pt x="55591" y="323216"/>
                  <a:pt x="46201" y="324530"/>
                </a:cubicBezTo>
                <a:lnTo>
                  <a:pt x="45355" y="324530"/>
                </a:lnTo>
                <a:cubicBezTo>
                  <a:pt x="43289" y="324530"/>
                  <a:pt x="41364" y="323779"/>
                  <a:pt x="39580" y="322277"/>
                </a:cubicBezTo>
                <a:cubicBezTo>
                  <a:pt x="37796" y="320774"/>
                  <a:pt x="36716" y="318802"/>
                  <a:pt x="36341" y="316361"/>
                </a:cubicBezTo>
                <a:cubicBezTo>
                  <a:pt x="36153" y="315797"/>
                  <a:pt x="36059" y="315187"/>
                  <a:pt x="36059" y="314530"/>
                </a:cubicBezTo>
                <a:cubicBezTo>
                  <a:pt x="36059" y="313872"/>
                  <a:pt x="36105" y="313262"/>
                  <a:pt x="36200" y="312698"/>
                </a:cubicBezTo>
                <a:cubicBezTo>
                  <a:pt x="36294" y="312135"/>
                  <a:pt x="36482" y="311571"/>
                  <a:pt x="36763" y="311008"/>
                </a:cubicBezTo>
                <a:cubicBezTo>
                  <a:pt x="37045" y="310445"/>
                  <a:pt x="37280" y="309975"/>
                  <a:pt x="37467" y="309600"/>
                </a:cubicBezTo>
                <a:cubicBezTo>
                  <a:pt x="37655" y="309224"/>
                  <a:pt x="37984" y="308707"/>
                  <a:pt x="38453" y="308050"/>
                </a:cubicBezTo>
                <a:cubicBezTo>
                  <a:pt x="38923" y="307393"/>
                  <a:pt x="39299" y="306923"/>
                  <a:pt x="39580" y="306642"/>
                </a:cubicBezTo>
                <a:cubicBezTo>
                  <a:pt x="39862" y="306360"/>
                  <a:pt x="40285" y="305890"/>
                  <a:pt x="40848" y="305233"/>
                </a:cubicBezTo>
                <a:cubicBezTo>
                  <a:pt x="41411" y="304576"/>
                  <a:pt x="41787" y="304153"/>
                  <a:pt x="41975" y="303965"/>
                </a:cubicBezTo>
                <a:cubicBezTo>
                  <a:pt x="42914" y="302839"/>
                  <a:pt x="45073" y="300491"/>
                  <a:pt x="48454" y="296923"/>
                </a:cubicBezTo>
                <a:cubicBezTo>
                  <a:pt x="51835" y="293354"/>
                  <a:pt x="54276" y="290584"/>
                  <a:pt x="55779" y="288612"/>
                </a:cubicBezTo>
                <a:cubicBezTo>
                  <a:pt x="57281" y="286640"/>
                  <a:pt x="59394" y="283917"/>
                  <a:pt x="62117" y="280443"/>
                </a:cubicBezTo>
                <a:cubicBezTo>
                  <a:pt x="64840" y="276968"/>
                  <a:pt x="67188" y="273353"/>
                  <a:pt x="69160" y="269597"/>
                </a:cubicBezTo>
                <a:cubicBezTo>
                  <a:pt x="71132" y="265840"/>
                  <a:pt x="73057" y="261709"/>
                  <a:pt x="74935" y="257202"/>
                </a:cubicBezTo>
                <a:cubicBezTo>
                  <a:pt x="51647" y="243680"/>
                  <a:pt x="33336" y="227058"/>
                  <a:pt x="20001" y="207339"/>
                </a:cubicBezTo>
                <a:cubicBezTo>
                  <a:pt x="6667" y="187619"/>
                  <a:pt x="0" y="166585"/>
                  <a:pt x="0" y="144236"/>
                </a:cubicBezTo>
                <a:cubicBezTo>
                  <a:pt x="0" y="118130"/>
                  <a:pt x="8827" y="93997"/>
                  <a:pt x="26481" y="71836"/>
                </a:cubicBezTo>
                <a:cubicBezTo>
                  <a:pt x="44135" y="49675"/>
                  <a:pt x="68221" y="32162"/>
                  <a:pt x="98739" y="19297"/>
                </a:cubicBezTo>
                <a:cubicBezTo>
                  <a:pt x="129258" y="6432"/>
                  <a:pt x="162453" y="0"/>
                  <a:pt x="19832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36" name="Freeform 405"/>
          <p:cNvSpPr/>
          <p:nvPr/>
        </p:nvSpPr>
        <p:spPr>
          <a:xfrm>
            <a:off x="7751763" y="5768975"/>
            <a:ext cx="360362" cy="358775"/>
          </a:xfrm>
          <a:custGeom>
            <a:avLst/>
            <a:gdLst>
              <a:gd name="connsiteX0" fmla="*/ 61695 w 426791"/>
              <a:gd name="connsiteY0" fmla="*/ 298895 h 426791"/>
              <a:gd name="connsiteX1" fmla="*/ 36059 w 426791"/>
              <a:gd name="connsiteY1" fmla="*/ 324530 h 426791"/>
              <a:gd name="connsiteX2" fmla="*/ 36059 w 426791"/>
              <a:gd name="connsiteY2" fmla="*/ 354673 h 426791"/>
              <a:gd name="connsiteX3" fmla="*/ 72118 w 426791"/>
              <a:gd name="connsiteY3" fmla="*/ 354673 h 426791"/>
              <a:gd name="connsiteX4" fmla="*/ 72118 w 426791"/>
              <a:gd name="connsiteY4" fmla="*/ 390732 h 426791"/>
              <a:gd name="connsiteX5" fmla="*/ 102261 w 426791"/>
              <a:gd name="connsiteY5" fmla="*/ 390732 h 426791"/>
              <a:gd name="connsiteX6" fmla="*/ 127896 w 426791"/>
              <a:gd name="connsiteY6" fmla="*/ 365097 h 426791"/>
              <a:gd name="connsiteX7" fmla="*/ 243398 w 426791"/>
              <a:gd name="connsiteY7" fmla="*/ 123107 h 426791"/>
              <a:gd name="connsiteX8" fmla="*/ 238608 w 426791"/>
              <a:gd name="connsiteY8" fmla="*/ 125079 h 426791"/>
              <a:gd name="connsiteX9" fmla="*/ 85922 w 426791"/>
              <a:gd name="connsiteY9" fmla="*/ 277766 h 426791"/>
              <a:gd name="connsiteX10" fmla="*/ 83950 w 426791"/>
              <a:gd name="connsiteY10" fmla="*/ 282555 h 426791"/>
              <a:gd name="connsiteX11" fmla="*/ 90147 w 426791"/>
              <a:gd name="connsiteY11" fmla="*/ 288753 h 426791"/>
              <a:gd name="connsiteX12" fmla="*/ 94936 w 426791"/>
              <a:gd name="connsiteY12" fmla="*/ 286781 h 426791"/>
              <a:gd name="connsiteX13" fmla="*/ 247624 w 426791"/>
              <a:gd name="connsiteY13" fmla="*/ 134094 h 426791"/>
              <a:gd name="connsiteX14" fmla="*/ 249596 w 426791"/>
              <a:gd name="connsiteY14" fmla="*/ 129305 h 426791"/>
              <a:gd name="connsiteX15" fmla="*/ 243398 w 426791"/>
              <a:gd name="connsiteY15" fmla="*/ 123107 h 426791"/>
              <a:gd name="connsiteX16" fmla="*/ 234383 w 426791"/>
              <a:gd name="connsiteY16" fmla="*/ 75217 h 426791"/>
              <a:gd name="connsiteX17" fmla="*/ 351575 w 426791"/>
              <a:gd name="connsiteY17" fmla="*/ 192408 h 426791"/>
              <a:gd name="connsiteX18" fmla="*/ 117192 w 426791"/>
              <a:gd name="connsiteY18" fmla="*/ 426791 h 426791"/>
              <a:gd name="connsiteX19" fmla="*/ 0 w 426791"/>
              <a:gd name="connsiteY19" fmla="*/ 426791 h 426791"/>
              <a:gd name="connsiteX20" fmla="*/ 0 w 426791"/>
              <a:gd name="connsiteY20" fmla="*/ 309599 h 426791"/>
              <a:gd name="connsiteX21" fmla="*/ 324530 w 426791"/>
              <a:gd name="connsiteY21" fmla="*/ 0 h 426791"/>
              <a:gd name="connsiteX22" fmla="*/ 350166 w 426791"/>
              <a:gd name="connsiteY22" fmla="*/ 10705 h 426791"/>
              <a:gd name="connsiteX23" fmla="*/ 416368 w 426791"/>
              <a:gd name="connsiteY23" fmla="*/ 76625 h 426791"/>
              <a:gd name="connsiteX24" fmla="*/ 426791 w 426791"/>
              <a:gd name="connsiteY24" fmla="*/ 102261 h 426791"/>
              <a:gd name="connsiteX25" fmla="*/ 416368 w 426791"/>
              <a:gd name="connsiteY25" fmla="*/ 127615 h 426791"/>
              <a:gd name="connsiteX26" fmla="*/ 369604 w 426791"/>
              <a:gd name="connsiteY26" fmla="*/ 174378 h 426791"/>
              <a:gd name="connsiteX27" fmla="*/ 252412 w 426791"/>
              <a:gd name="connsiteY27" fmla="*/ 57187 h 426791"/>
              <a:gd name="connsiteX28" fmla="*/ 299176 w 426791"/>
              <a:gd name="connsiteY28" fmla="*/ 10705 h 426791"/>
              <a:gd name="connsiteX29" fmla="*/ 324530 w 426791"/>
              <a:gd name="connsiteY29" fmla="*/ 0 h 426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26791" h="426791">
                <a:moveTo>
                  <a:pt x="61695" y="298895"/>
                </a:moveTo>
                <a:lnTo>
                  <a:pt x="36059" y="324530"/>
                </a:lnTo>
                <a:lnTo>
                  <a:pt x="36059" y="354673"/>
                </a:lnTo>
                <a:lnTo>
                  <a:pt x="72118" y="354673"/>
                </a:lnTo>
                <a:lnTo>
                  <a:pt x="72118" y="390732"/>
                </a:lnTo>
                <a:lnTo>
                  <a:pt x="102261" y="390732"/>
                </a:lnTo>
                <a:lnTo>
                  <a:pt x="127896" y="365097"/>
                </a:lnTo>
                <a:close/>
                <a:moveTo>
                  <a:pt x="243398" y="123107"/>
                </a:moveTo>
                <a:cubicBezTo>
                  <a:pt x="241520" y="123107"/>
                  <a:pt x="239923" y="123765"/>
                  <a:pt x="238608" y="125079"/>
                </a:cubicBezTo>
                <a:lnTo>
                  <a:pt x="85922" y="277766"/>
                </a:lnTo>
                <a:cubicBezTo>
                  <a:pt x="84607" y="279081"/>
                  <a:pt x="83950" y="280677"/>
                  <a:pt x="83950" y="282555"/>
                </a:cubicBezTo>
                <a:cubicBezTo>
                  <a:pt x="83950" y="286687"/>
                  <a:pt x="86016" y="288753"/>
                  <a:pt x="90147" y="288753"/>
                </a:cubicBezTo>
                <a:cubicBezTo>
                  <a:pt x="92025" y="288753"/>
                  <a:pt x="93622" y="288096"/>
                  <a:pt x="94936" y="286781"/>
                </a:cubicBezTo>
                <a:lnTo>
                  <a:pt x="247624" y="134094"/>
                </a:lnTo>
                <a:cubicBezTo>
                  <a:pt x="248938" y="132779"/>
                  <a:pt x="249596" y="131183"/>
                  <a:pt x="249596" y="129305"/>
                </a:cubicBezTo>
                <a:cubicBezTo>
                  <a:pt x="249596" y="125173"/>
                  <a:pt x="247530" y="123107"/>
                  <a:pt x="243398" y="123107"/>
                </a:cubicBezTo>
                <a:close/>
                <a:moveTo>
                  <a:pt x="234383" y="75217"/>
                </a:moveTo>
                <a:lnTo>
                  <a:pt x="351575" y="192408"/>
                </a:lnTo>
                <a:lnTo>
                  <a:pt x="117192" y="426791"/>
                </a:lnTo>
                <a:lnTo>
                  <a:pt x="0" y="426791"/>
                </a:lnTo>
                <a:lnTo>
                  <a:pt x="0" y="309599"/>
                </a:lnTo>
                <a:close/>
                <a:moveTo>
                  <a:pt x="324530" y="0"/>
                </a:moveTo>
                <a:cubicBezTo>
                  <a:pt x="334484" y="0"/>
                  <a:pt x="343030" y="3568"/>
                  <a:pt x="350166" y="10705"/>
                </a:cubicBezTo>
                <a:lnTo>
                  <a:pt x="416368" y="76625"/>
                </a:lnTo>
                <a:cubicBezTo>
                  <a:pt x="423316" y="83950"/>
                  <a:pt x="426791" y="92495"/>
                  <a:pt x="426791" y="102261"/>
                </a:cubicBezTo>
                <a:cubicBezTo>
                  <a:pt x="426791" y="112214"/>
                  <a:pt x="423316" y="120666"/>
                  <a:pt x="416368" y="127615"/>
                </a:cubicBezTo>
                <a:lnTo>
                  <a:pt x="369604" y="174378"/>
                </a:lnTo>
                <a:lnTo>
                  <a:pt x="252412" y="57187"/>
                </a:lnTo>
                <a:lnTo>
                  <a:pt x="299176" y="10705"/>
                </a:lnTo>
                <a:cubicBezTo>
                  <a:pt x="305938" y="3568"/>
                  <a:pt x="314388" y="0"/>
                  <a:pt x="3245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/>
          </a:p>
        </p:txBody>
      </p:sp>
      <p:sp>
        <p:nvSpPr>
          <p:cNvPr id="37" name="Freeform 582"/>
          <p:cNvSpPr/>
          <p:nvPr/>
        </p:nvSpPr>
        <p:spPr>
          <a:xfrm>
            <a:off x="3338513" y="5784850"/>
            <a:ext cx="358775" cy="358775"/>
          </a:xfrm>
          <a:custGeom>
            <a:avLst/>
            <a:gdLst>
              <a:gd name="connsiteX0" fmla="*/ 225369 w 432708"/>
              <a:gd name="connsiteY0" fmla="*/ 324530 h 396648"/>
              <a:gd name="connsiteX1" fmla="*/ 432708 w 432708"/>
              <a:gd name="connsiteY1" fmla="*/ 324530 h 396648"/>
              <a:gd name="connsiteX2" fmla="*/ 432708 w 432708"/>
              <a:gd name="connsiteY2" fmla="*/ 360589 h 396648"/>
              <a:gd name="connsiteX3" fmla="*/ 225369 w 432708"/>
              <a:gd name="connsiteY3" fmla="*/ 360589 h 396648"/>
              <a:gd name="connsiteX4" fmla="*/ 0 w 432708"/>
              <a:gd name="connsiteY4" fmla="*/ 324530 h 396648"/>
              <a:gd name="connsiteX5" fmla="*/ 99162 w 432708"/>
              <a:gd name="connsiteY5" fmla="*/ 324530 h 396648"/>
              <a:gd name="connsiteX6" fmla="*/ 99162 w 432708"/>
              <a:gd name="connsiteY6" fmla="*/ 360589 h 396648"/>
              <a:gd name="connsiteX7" fmla="*/ 0 w 432708"/>
              <a:gd name="connsiteY7" fmla="*/ 360589 h 396648"/>
              <a:gd name="connsiteX8" fmla="*/ 126207 w 432708"/>
              <a:gd name="connsiteY8" fmla="*/ 288471 h 396648"/>
              <a:gd name="connsiteX9" fmla="*/ 198325 w 432708"/>
              <a:gd name="connsiteY9" fmla="*/ 288471 h 396648"/>
              <a:gd name="connsiteX10" fmla="*/ 211002 w 432708"/>
              <a:gd name="connsiteY10" fmla="*/ 293824 h 396648"/>
              <a:gd name="connsiteX11" fmla="*/ 216354 w 432708"/>
              <a:gd name="connsiteY11" fmla="*/ 306501 h 396648"/>
              <a:gd name="connsiteX12" fmla="*/ 216354 w 432708"/>
              <a:gd name="connsiteY12" fmla="*/ 378619 h 396648"/>
              <a:gd name="connsiteX13" fmla="*/ 211002 w 432708"/>
              <a:gd name="connsiteY13" fmla="*/ 391296 h 396648"/>
              <a:gd name="connsiteX14" fmla="*/ 198325 w 432708"/>
              <a:gd name="connsiteY14" fmla="*/ 396648 h 396648"/>
              <a:gd name="connsiteX15" fmla="*/ 126207 w 432708"/>
              <a:gd name="connsiteY15" fmla="*/ 396648 h 396648"/>
              <a:gd name="connsiteX16" fmla="*/ 113530 w 432708"/>
              <a:gd name="connsiteY16" fmla="*/ 391296 h 396648"/>
              <a:gd name="connsiteX17" fmla="*/ 108177 w 432708"/>
              <a:gd name="connsiteY17" fmla="*/ 378619 h 396648"/>
              <a:gd name="connsiteX18" fmla="*/ 108177 w 432708"/>
              <a:gd name="connsiteY18" fmla="*/ 306501 h 396648"/>
              <a:gd name="connsiteX19" fmla="*/ 113530 w 432708"/>
              <a:gd name="connsiteY19" fmla="*/ 293824 h 396648"/>
              <a:gd name="connsiteX20" fmla="*/ 126207 w 432708"/>
              <a:gd name="connsiteY20" fmla="*/ 288471 h 396648"/>
              <a:gd name="connsiteX21" fmla="*/ 369605 w 432708"/>
              <a:gd name="connsiteY21" fmla="*/ 180294 h 396648"/>
              <a:gd name="connsiteX22" fmla="*/ 432708 w 432708"/>
              <a:gd name="connsiteY22" fmla="*/ 180294 h 396648"/>
              <a:gd name="connsiteX23" fmla="*/ 432708 w 432708"/>
              <a:gd name="connsiteY23" fmla="*/ 216353 h 396648"/>
              <a:gd name="connsiteX24" fmla="*/ 369605 w 432708"/>
              <a:gd name="connsiteY24" fmla="*/ 216353 h 396648"/>
              <a:gd name="connsiteX25" fmla="*/ 1 w 432708"/>
              <a:gd name="connsiteY25" fmla="*/ 180294 h 396648"/>
              <a:gd name="connsiteX26" fmla="*/ 243398 w 432708"/>
              <a:gd name="connsiteY26" fmla="*/ 180294 h 396648"/>
              <a:gd name="connsiteX27" fmla="*/ 243398 w 432708"/>
              <a:gd name="connsiteY27" fmla="*/ 216353 h 396648"/>
              <a:gd name="connsiteX28" fmla="*/ 1 w 432708"/>
              <a:gd name="connsiteY28" fmla="*/ 216353 h 396648"/>
              <a:gd name="connsiteX29" fmla="*/ 270443 w 432708"/>
              <a:gd name="connsiteY29" fmla="*/ 144236 h 396648"/>
              <a:gd name="connsiteX30" fmla="*/ 342561 w 432708"/>
              <a:gd name="connsiteY30" fmla="*/ 144236 h 396648"/>
              <a:gd name="connsiteX31" fmla="*/ 355238 w 432708"/>
              <a:gd name="connsiteY31" fmla="*/ 149588 h 396648"/>
              <a:gd name="connsiteX32" fmla="*/ 360590 w 432708"/>
              <a:gd name="connsiteY32" fmla="*/ 162265 h 396648"/>
              <a:gd name="connsiteX33" fmla="*/ 360590 w 432708"/>
              <a:gd name="connsiteY33" fmla="*/ 234383 h 396648"/>
              <a:gd name="connsiteX34" fmla="*/ 355238 w 432708"/>
              <a:gd name="connsiteY34" fmla="*/ 247060 h 396648"/>
              <a:gd name="connsiteX35" fmla="*/ 342561 w 432708"/>
              <a:gd name="connsiteY35" fmla="*/ 252412 h 396648"/>
              <a:gd name="connsiteX36" fmla="*/ 270443 w 432708"/>
              <a:gd name="connsiteY36" fmla="*/ 252412 h 396648"/>
              <a:gd name="connsiteX37" fmla="*/ 257766 w 432708"/>
              <a:gd name="connsiteY37" fmla="*/ 247060 h 396648"/>
              <a:gd name="connsiteX38" fmla="*/ 252413 w 432708"/>
              <a:gd name="connsiteY38" fmla="*/ 234383 h 396648"/>
              <a:gd name="connsiteX39" fmla="*/ 252413 w 432708"/>
              <a:gd name="connsiteY39" fmla="*/ 162265 h 396648"/>
              <a:gd name="connsiteX40" fmla="*/ 257766 w 432708"/>
              <a:gd name="connsiteY40" fmla="*/ 149588 h 396648"/>
              <a:gd name="connsiteX41" fmla="*/ 270443 w 432708"/>
              <a:gd name="connsiteY41" fmla="*/ 144236 h 396648"/>
              <a:gd name="connsiteX42" fmla="*/ 189309 w 432708"/>
              <a:gd name="connsiteY42" fmla="*/ 36059 h 396648"/>
              <a:gd name="connsiteX43" fmla="*/ 432707 w 432708"/>
              <a:gd name="connsiteY43" fmla="*/ 36059 h 396648"/>
              <a:gd name="connsiteX44" fmla="*/ 432707 w 432708"/>
              <a:gd name="connsiteY44" fmla="*/ 72118 h 396648"/>
              <a:gd name="connsiteX45" fmla="*/ 189309 w 432708"/>
              <a:gd name="connsiteY45" fmla="*/ 72118 h 396648"/>
              <a:gd name="connsiteX46" fmla="*/ 1 w 432708"/>
              <a:gd name="connsiteY46" fmla="*/ 36059 h 396648"/>
              <a:gd name="connsiteX47" fmla="*/ 63104 w 432708"/>
              <a:gd name="connsiteY47" fmla="*/ 36059 h 396648"/>
              <a:gd name="connsiteX48" fmla="*/ 63104 w 432708"/>
              <a:gd name="connsiteY48" fmla="*/ 72118 h 396648"/>
              <a:gd name="connsiteX49" fmla="*/ 1 w 432708"/>
              <a:gd name="connsiteY49" fmla="*/ 72118 h 396648"/>
              <a:gd name="connsiteX50" fmla="*/ 90148 w 432708"/>
              <a:gd name="connsiteY50" fmla="*/ 0 h 396648"/>
              <a:gd name="connsiteX51" fmla="*/ 162266 w 432708"/>
              <a:gd name="connsiteY51" fmla="*/ 0 h 396648"/>
              <a:gd name="connsiteX52" fmla="*/ 174943 w 432708"/>
              <a:gd name="connsiteY52" fmla="*/ 5352 h 396648"/>
              <a:gd name="connsiteX53" fmla="*/ 180295 w 432708"/>
              <a:gd name="connsiteY53" fmla="*/ 18029 h 396648"/>
              <a:gd name="connsiteX54" fmla="*/ 180295 w 432708"/>
              <a:gd name="connsiteY54" fmla="*/ 90147 h 396648"/>
              <a:gd name="connsiteX55" fmla="*/ 174943 w 432708"/>
              <a:gd name="connsiteY55" fmla="*/ 102824 h 396648"/>
              <a:gd name="connsiteX56" fmla="*/ 162266 w 432708"/>
              <a:gd name="connsiteY56" fmla="*/ 108177 h 396648"/>
              <a:gd name="connsiteX57" fmla="*/ 90148 w 432708"/>
              <a:gd name="connsiteY57" fmla="*/ 108177 h 396648"/>
              <a:gd name="connsiteX58" fmla="*/ 77471 w 432708"/>
              <a:gd name="connsiteY58" fmla="*/ 102824 h 396648"/>
              <a:gd name="connsiteX59" fmla="*/ 72118 w 432708"/>
              <a:gd name="connsiteY59" fmla="*/ 90147 h 396648"/>
              <a:gd name="connsiteX60" fmla="*/ 72118 w 432708"/>
              <a:gd name="connsiteY60" fmla="*/ 18029 h 396648"/>
              <a:gd name="connsiteX61" fmla="*/ 77471 w 432708"/>
              <a:gd name="connsiteY61" fmla="*/ 5352 h 396648"/>
              <a:gd name="connsiteX62" fmla="*/ 90148 w 432708"/>
              <a:gd name="connsiteY62" fmla="*/ 0 h 39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432708" h="396648">
                <a:moveTo>
                  <a:pt x="225369" y="324530"/>
                </a:moveTo>
                <a:lnTo>
                  <a:pt x="432708" y="324530"/>
                </a:lnTo>
                <a:lnTo>
                  <a:pt x="432708" y="360589"/>
                </a:lnTo>
                <a:lnTo>
                  <a:pt x="225369" y="360589"/>
                </a:lnTo>
                <a:close/>
                <a:moveTo>
                  <a:pt x="0" y="324530"/>
                </a:moveTo>
                <a:lnTo>
                  <a:pt x="99162" y="324530"/>
                </a:lnTo>
                <a:lnTo>
                  <a:pt x="99162" y="360589"/>
                </a:lnTo>
                <a:lnTo>
                  <a:pt x="0" y="360589"/>
                </a:lnTo>
                <a:close/>
                <a:moveTo>
                  <a:pt x="126207" y="288471"/>
                </a:moveTo>
                <a:lnTo>
                  <a:pt x="198325" y="288471"/>
                </a:lnTo>
                <a:cubicBezTo>
                  <a:pt x="203208" y="288471"/>
                  <a:pt x="207433" y="290256"/>
                  <a:pt x="211002" y="293824"/>
                </a:cubicBezTo>
                <a:cubicBezTo>
                  <a:pt x="214570" y="297392"/>
                  <a:pt x="216354" y="301618"/>
                  <a:pt x="216354" y="306501"/>
                </a:cubicBezTo>
                <a:lnTo>
                  <a:pt x="216354" y="378619"/>
                </a:lnTo>
                <a:cubicBezTo>
                  <a:pt x="216354" y="383502"/>
                  <a:pt x="214570" y="387727"/>
                  <a:pt x="211002" y="391296"/>
                </a:cubicBezTo>
                <a:cubicBezTo>
                  <a:pt x="207433" y="394864"/>
                  <a:pt x="203208" y="396648"/>
                  <a:pt x="198325" y="396648"/>
                </a:cubicBezTo>
                <a:lnTo>
                  <a:pt x="126207" y="396648"/>
                </a:lnTo>
                <a:cubicBezTo>
                  <a:pt x="121324" y="396648"/>
                  <a:pt x="117098" y="394864"/>
                  <a:pt x="113530" y="391296"/>
                </a:cubicBezTo>
                <a:cubicBezTo>
                  <a:pt x="109962" y="387727"/>
                  <a:pt x="108177" y="383502"/>
                  <a:pt x="108177" y="378619"/>
                </a:cubicBezTo>
                <a:lnTo>
                  <a:pt x="108177" y="306501"/>
                </a:lnTo>
                <a:cubicBezTo>
                  <a:pt x="108177" y="301618"/>
                  <a:pt x="109962" y="297392"/>
                  <a:pt x="113530" y="293824"/>
                </a:cubicBezTo>
                <a:cubicBezTo>
                  <a:pt x="117098" y="290256"/>
                  <a:pt x="121324" y="288471"/>
                  <a:pt x="126207" y="288471"/>
                </a:cubicBezTo>
                <a:close/>
                <a:moveTo>
                  <a:pt x="369605" y="180294"/>
                </a:moveTo>
                <a:lnTo>
                  <a:pt x="432708" y="180294"/>
                </a:lnTo>
                <a:lnTo>
                  <a:pt x="432708" y="216353"/>
                </a:lnTo>
                <a:lnTo>
                  <a:pt x="369605" y="216353"/>
                </a:lnTo>
                <a:close/>
                <a:moveTo>
                  <a:pt x="1" y="180294"/>
                </a:moveTo>
                <a:lnTo>
                  <a:pt x="243398" y="180294"/>
                </a:lnTo>
                <a:lnTo>
                  <a:pt x="243398" y="216353"/>
                </a:lnTo>
                <a:lnTo>
                  <a:pt x="1" y="216353"/>
                </a:lnTo>
                <a:close/>
                <a:moveTo>
                  <a:pt x="270443" y="144236"/>
                </a:moveTo>
                <a:lnTo>
                  <a:pt x="342561" y="144236"/>
                </a:lnTo>
                <a:cubicBezTo>
                  <a:pt x="347443" y="144236"/>
                  <a:pt x="351669" y="146020"/>
                  <a:pt x="355238" y="149588"/>
                </a:cubicBezTo>
                <a:cubicBezTo>
                  <a:pt x="358806" y="153156"/>
                  <a:pt x="360590" y="157382"/>
                  <a:pt x="360590" y="162265"/>
                </a:cubicBezTo>
                <a:lnTo>
                  <a:pt x="360590" y="234383"/>
                </a:lnTo>
                <a:cubicBezTo>
                  <a:pt x="360590" y="239266"/>
                  <a:pt x="358806" y="243492"/>
                  <a:pt x="355238" y="247060"/>
                </a:cubicBezTo>
                <a:cubicBezTo>
                  <a:pt x="351669" y="250628"/>
                  <a:pt x="347443" y="252412"/>
                  <a:pt x="342561" y="252412"/>
                </a:cubicBezTo>
                <a:lnTo>
                  <a:pt x="270443" y="252412"/>
                </a:lnTo>
                <a:cubicBezTo>
                  <a:pt x="265560" y="252412"/>
                  <a:pt x="261334" y="250628"/>
                  <a:pt x="257766" y="247060"/>
                </a:cubicBezTo>
                <a:cubicBezTo>
                  <a:pt x="254197" y="243492"/>
                  <a:pt x="252413" y="239266"/>
                  <a:pt x="252413" y="234383"/>
                </a:cubicBezTo>
                <a:lnTo>
                  <a:pt x="252413" y="162265"/>
                </a:lnTo>
                <a:cubicBezTo>
                  <a:pt x="252413" y="157382"/>
                  <a:pt x="254197" y="153156"/>
                  <a:pt x="257766" y="149588"/>
                </a:cubicBezTo>
                <a:cubicBezTo>
                  <a:pt x="261334" y="146020"/>
                  <a:pt x="265560" y="144236"/>
                  <a:pt x="270443" y="144236"/>
                </a:cubicBezTo>
                <a:close/>
                <a:moveTo>
                  <a:pt x="189309" y="36059"/>
                </a:moveTo>
                <a:lnTo>
                  <a:pt x="432707" y="36059"/>
                </a:lnTo>
                <a:lnTo>
                  <a:pt x="432707" y="72118"/>
                </a:lnTo>
                <a:lnTo>
                  <a:pt x="189309" y="72118"/>
                </a:lnTo>
                <a:close/>
                <a:moveTo>
                  <a:pt x="1" y="36059"/>
                </a:moveTo>
                <a:lnTo>
                  <a:pt x="63104" y="36059"/>
                </a:lnTo>
                <a:lnTo>
                  <a:pt x="63104" y="72118"/>
                </a:lnTo>
                <a:lnTo>
                  <a:pt x="1" y="72118"/>
                </a:lnTo>
                <a:close/>
                <a:moveTo>
                  <a:pt x="90148" y="0"/>
                </a:moveTo>
                <a:lnTo>
                  <a:pt x="162266" y="0"/>
                </a:lnTo>
                <a:cubicBezTo>
                  <a:pt x="167149" y="0"/>
                  <a:pt x="171374" y="1784"/>
                  <a:pt x="174943" y="5352"/>
                </a:cubicBezTo>
                <a:cubicBezTo>
                  <a:pt x="178511" y="8921"/>
                  <a:pt x="180295" y="13146"/>
                  <a:pt x="180295" y="18029"/>
                </a:cubicBezTo>
                <a:lnTo>
                  <a:pt x="180295" y="90147"/>
                </a:lnTo>
                <a:cubicBezTo>
                  <a:pt x="180295" y="95030"/>
                  <a:pt x="178511" y="99256"/>
                  <a:pt x="174943" y="102824"/>
                </a:cubicBezTo>
                <a:cubicBezTo>
                  <a:pt x="171374" y="106393"/>
                  <a:pt x="167149" y="108177"/>
                  <a:pt x="162266" y="108177"/>
                </a:cubicBezTo>
                <a:lnTo>
                  <a:pt x="90148" y="108177"/>
                </a:lnTo>
                <a:cubicBezTo>
                  <a:pt x="85265" y="108177"/>
                  <a:pt x="81040" y="106393"/>
                  <a:pt x="77471" y="102824"/>
                </a:cubicBezTo>
                <a:cubicBezTo>
                  <a:pt x="73903" y="99256"/>
                  <a:pt x="72118" y="95030"/>
                  <a:pt x="72118" y="90147"/>
                </a:cubicBezTo>
                <a:lnTo>
                  <a:pt x="72118" y="18029"/>
                </a:lnTo>
                <a:cubicBezTo>
                  <a:pt x="72118" y="13146"/>
                  <a:pt x="73903" y="8921"/>
                  <a:pt x="77471" y="5352"/>
                </a:cubicBezTo>
                <a:cubicBezTo>
                  <a:pt x="81040" y="1784"/>
                  <a:pt x="85265" y="0"/>
                  <a:pt x="9014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4" dirty="0"/>
          </a:p>
        </p:txBody>
      </p:sp>
      <p:sp>
        <p:nvSpPr>
          <p:cNvPr id="38" name="Freeform 282"/>
          <p:cNvSpPr/>
          <p:nvPr/>
        </p:nvSpPr>
        <p:spPr>
          <a:xfrm>
            <a:off x="1058863" y="5713413"/>
            <a:ext cx="431800" cy="431800"/>
          </a:xfrm>
          <a:custGeom>
            <a:avLst/>
            <a:gdLst/>
            <a:ahLst/>
            <a:cxnLst/>
            <a:rect l="l" t="t" r="r" b="b"/>
            <a:pathLst>
              <a:path w="468765" h="447074">
                <a:moveTo>
                  <a:pt x="234382" y="0"/>
                </a:moveTo>
                <a:cubicBezTo>
                  <a:pt x="240017" y="0"/>
                  <a:pt x="244618" y="3850"/>
                  <a:pt x="248186" y="11550"/>
                </a:cubicBezTo>
                <a:lnTo>
                  <a:pt x="311571" y="139728"/>
                </a:lnTo>
                <a:lnTo>
                  <a:pt x="452990" y="160293"/>
                </a:lnTo>
                <a:cubicBezTo>
                  <a:pt x="463507" y="161983"/>
                  <a:pt x="468765" y="166303"/>
                  <a:pt x="468765" y="173252"/>
                </a:cubicBezTo>
                <a:cubicBezTo>
                  <a:pt x="468765" y="177383"/>
                  <a:pt x="466324" y="181891"/>
                  <a:pt x="461441" y="186774"/>
                </a:cubicBezTo>
                <a:lnTo>
                  <a:pt x="359180" y="286499"/>
                </a:lnTo>
                <a:lnTo>
                  <a:pt x="383407" y="427354"/>
                </a:lnTo>
                <a:cubicBezTo>
                  <a:pt x="383595" y="428669"/>
                  <a:pt x="383689" y="430547"/>
                  <a:pt x="383689" y="432989"/>
                </a:cubicBezTo>
                <a:cubicBezTo>
                  <a:pt x="383689" y="436933"/>
                  <a:pt x="382703" y="440266"/>
                  <a:pt x="380731" y="442989"/>
                </a:cubicBezTo>
                <a:cubicBezTo>
                  <a:pt x="378759" y="445713"/>
                  <a:pt x="375895" y="447074"/>
                  <a:pt x="372139" y="447074"/>
                </a:cubicBezTo>
                <a:cubicBezTo>
                  <a:pt x="368571" y="447074"/>
                  <a:pt x="364814" y="445947"/>
                  <a:pt x="360870" y="443694"/>
                </a:cubicBezTo>
                <a:lnTo>
                  <a:pt x="234382" y="377210"/>
                </a:lnTo>
                <a:lnTo>
                  <a:pt x="107894" y="443694"/>
                </a:lnTo>
                <a:cubicBezTo>
                  <a:pt x="103763" y="445947"/>
                  <a:pt x="100006" y="447074"/>
                  <a:pt x="96626" y="447074"/>
                </a:cubicBezTo>
                <a:cubicBezTo>
                  <a:pt x="92682" y="447074"/>
                  <a:pt x="89724" y="445713"/>
                  <a:pt x="87752" y="442989"/>
                </a:cubicBezTo>
                <a:cubicBezTo>
                  <a:pt x="85780" y="440266"/>
                  <a:pt x="84794" y="436933"/>
                  <a:pt x="84794" y="432989"/>
                </a:cubicBezTo>
                <a:cubicBezTo>
                  <a:pt x="84794" y="431862"/>
                  <a:pt x="84982" y="429984"/>
                  <a:pt x="85358" y="427354"/>
                </a:cubicBezTo>
                <a:lnTo>
                  <a:pt x="109585" y="286499"/>
                </a:lnTo>
                <a:lnTo>
                  <a:pt x="7043" y="186774"/>
                </a:lnTo>
                <a:cubicBezTo>
                  <a:pt x="2347" y="181703"/>
                  <a:pt x="0" y="177196"/>
                  <a:pt x="0" y="173252"/>
                </a:cubicBezTo>
                <a:cubicBezTo>
                  <a:pt x="0" y="166303"/>
                  <a:pt x="5258" y="161983"/>
                  <a:pt x="15775" y="160293"/>
                </a:cubicBezTo>
                <a:lnTo>
                  <a:pt x="157194" y="139728"/>
                </a:lnTo>
                <a:lnTo>
                  <a:pt x="220579" y="11550"/>
                </a:lnTo>
                <a:cubicBezTo>
                  <a:pt x="224147" y="3850"/>
                  <a:pt x="228748" y="0"/>
                  <a:pt x="23438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/>
          </a:p>
        </p:txBody>
      </p:sp>
      <p:grpSp>
        <p:nvGrpSpPr>
          <p:cNvPr id="34" name="Grupo 6"/>
          <p:cNvGrpSpPr>
            <a:grpSpLocks/>
          </p:cNvGrpSpPr>
          <p:nvPr/>
        </p:nvGrpSpPr>
        <p:grpSpPr bwMode="auto">
          <a:xfrm>
            <a:off x="549598" y="5245352"/>
            <a:ext cx="8270875" cy="565550"/>
            <a:chOff x="476073" y="985294"/>
            <a:chExt cx="8272391" cy="1224136"/>
          </a:xfrm>
        </p:grpSpPr>
        <p:sp>
          <p:nvSpPr>
            <p:cNvPr id="39" name="Rectángulo 1"/>
            <p:cNvSpPr/>
            <p:nvPr/>
          </p:nvSpPr>
          <p:spPr>
            <a:xfrm>
              <a:off x="476073" y="1272672"/>
              <a:ext cx="2160983" cy="57634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b="1" dirty="0">
                  <a:latin typeface="Roboto Thin"/>
                </a:rPr>
                <a:t>2012</a:t>
              </a:r>
            </a:p>
          </p:txBody>
        </p:sp>
        <p:sp>
          <p:nvSpPr>
            <p:cNvPr id="40" name="Rectángulo 2"/>
            <p:cNvSpPr/>
            <p:nvPr/>
          </p:nvSpPr>
          <p:spPr>
            <a:xfrm>
              <a:off x="2627529" y="1272672"/>
              <a:ext cx="3385170" cy="576342"/>
            </a:xfrm>
            <a:prstGeom prst="rect">
              <a:avLst/>
            </a:prstGeom>
            <a:solidFill>
              <a:srgbClr val="75CE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s-ES" dirty="0">
                  <a:latin typeface="Roboto Thin"/>
                </a:rPr>
                <a:t>Al</a:t>
              </a:r>
            </a:p>
            <a:p>
              <a:pPr algn="ctr"/>
              <a:endParaRPr lang="es-ES" dirty="0">
                <a:latin typeface="Roboto Thin"/>
              </a:endParaRPr>
            </a:p>
            <a:p>
              <a:pPr algn="ctr"/>
              <a:endParaRPr lang="es-ES" dirty="0">
                <a:latin typeface="Roboto Thin"/>
              </a:endParaRPr>
            </a:p>
            <a:p>
              <a:pPr algn="ctr"/>
              <a:r>
                <a:rPr lang="es-ES" dirty="0">
                  <a:latin typeface="Roboto Thin"/>
                </a:rPr>
                <a:t>-</a:t>
              </a:r>
            </a:p>
          </p:txBody>
        </p:sp>
        <p:sp>
          <p:nvSpPr>
            <p:cNvPr id="41" name="Rectángulo 4"/>
            <p:cNvSpPr/>
            <p:nvPr/>
          </p:nvSpPr>
          <p:spPr>
            <a:xfrm>
              <a:off x="6012700" y="1272672"/>
              <a:ext cx="2159396" cy="576343"/>
            </a:xfrm>
            <a:prstGeom prst="rect">
              <a:avLst/>
            </a:prstGeom>
            <a:solidFill>
              <a:srgbClr val="6E73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b="1" dirty="0">
                  <a:latin typeface="Roboto Thin"/>
                </a:rPr>
                <a:t>2020</a:t>
              </a:r>
            </a:p>
          </p:txBody>
        </p:sp>
        <p:sp>
          <p:nvSpPr>
            <p:cNvPr id="42" name="Triángulo isósceles 5"/>
            <p:cNvSpPr/>
            <p:nvPr/>
          </p:nvSpPr>
          <p:spPr>
            <a:xfrm rot="5400000">
              <a:off x="7848212" y="1309177"/>
              <a:ext cx="1224136" cy="576369"/>
            </a:xfrm>
            <a:prstGeom prst="triangle">
              <a:avLst/>
            </a:prstGeom>
            <a:solidFill>
              <a:srgbClr val="6E73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>
                <a:latin typeface="Roboto Thin"/>
              </a:endParaRPr>
            </a:p>
          </p:txBody>
        </p:sp>
      </p:grpSp>
      <p:sp>
        <p:nvSpPr>
          <p:cNvPr id="43" name="13 CuadroTexto"/>
          <p:cNvSpPr txBox="1">
            <a:spLocks noChangeArrowheads="1"/>
          </p:cNvSpPr>
          <p:nvPr/>
        </p:nvSpPr>
        <p:spPr bwMode="auto">
          <a:xfrm>
            <a:off x="587053" y="714771"/>
            <a:ext cx="8233421" cy="66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s-E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Thin"/>
              </a:rPr>
              <a:t>Evolución de Fundación Lloverá Comida</a:t>
            </a:r>
          </a:p>
        </p:txBody>
      </p:sp>
      <p:pic>
        <p:nvPicPr>
          <p:cNvPr id="44" name="43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65" y="227932"/>
            <a:ext cx="1217328" cy="595983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352795" y="3989933"/>
            <a:ext cx="2419253" cy="355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48921">
              <a:lnSpc>
                <a:spcPts val="2200"/>
              </a:lnSpc>
              <a:spcBef>
                <a:spcPts val="600"/>
              </a:spcBef>
              <a:defRPr/>
            </a:pPr>
            <a:r>
              <a:rPr lang="en-US" sz="1600" b="1" dirty="0" err="1">
                <a:latin typeface="Roboto Thin"/>
              </a:rPr>
              <a:t>Alimentación</a:t>
            </a:r>
            <a:r>
              <a:rPr lang="en-US" sz="1600" b="1" dirty="0">
                <a:latin typeface="Roboto Thin"/>
              </a:rPr>
              <a:t> </a:t>
            </a:r>
            <a:r>
              <a:rPr lang="en-US" sz="1600" b="1" dirty="0" err="1">
                <a:latin typeface="Roboto Thin"/>
              </a:rPr>
              <a:t>Esporádica</a:t>
            </a:r>
            <a:endParaRPr lang="es-ES" sz="1600" b="1" dirty="0">
              <a:solidFill>
                <a:schemeClr val="tx1">
                  <a:lumMod val="85000"/>
                  <a:lumOff val="15000"/>
                </a:schemeClr>
              </a:solidFill>
              <a:latin typeface="Roboto Thin"/>
            </a:endParaRPr>
          </a:p>
        </p:txBody>
      </p:sp>
      <p:sp>
        <p:nvSpPr>
          <p:cNvPr id="28" name="13 CuadroTexto"/>
          <p:cNvSpPr txBox="1">
            <a:spLocks noChangeArrowheads="1"/>
          </p:cNvSpPr>
          <p:nvPr/>
        </p:nvSpPr>
        <p:spPr bwMode="auto">
          <a:xfrm>
            <a:off x="1097249" y="5644390"/>
            <a:ext cx="7525072" cy="74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s-E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Thin"/>
              </a:rPr>
              <a:t>Ahora  somos   </a:t>
            </a:r>
            <a:r>
              <a:rPr lang="es-ES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Thin"/>
              </a:rPr>
              <a:t>Fundación   Lloverá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11" y="1849984"/>
            <a:ext cx="468635" cy="802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583" y="2764903"/>
            <a:ext cx="62865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477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RE-UBICAR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s-CR" dirty="0"/>
              <a:t>Por medio de la </a:t>
            </a:r>
            <a:r>
              <a:rPr lang="es-CR" b="1" dirty="0"/>
              <a:t>Red Lloverá</a:t>
            </a:r>
            <a:r>
              <a:rPr lang="es-CR" dirty="0"/>
              <a:t>: Organizaciones Civiles e Instituciones del Estado que brindan Atención a Personas en Situación de Calle.</a:t>
            </a:r>
          </a:p>
          <a:p>
            <a:pPr lvl="1"/>
            <a:r>
              <a:rPr lang="es-CR" b="1" dirty="0"/>
              <a:t>Licitación Pública </a:t>
            </a:r>
          </a:p>
          <a:p>
            <a:pPr marL="457200" lvl="1" indent="0">
              <a:buNone/>
            </a:pPr>
            <a:r>
              <a:rPr lang="es-CR" sz="1800" dirty="0"/>
              <a:t>Municipalidad  de San José</a:t>
            </a:r>
          </a:p>
          <a:p>
            <a:pPr marL="457200" lvl="1" indent="0">
              <a:buNone/>
            </a:pPr>
            <a:endParaRPr lang="es-CR" sz="1800" dirty="0"/>
          </a:p>
          <a:p>
            <a:pPr lvl="1"/>
            <a:r>
              <a:rPr lang="es-CR" b="1" dirty="0"/>
              <a:t>Aval IAFA</a:t>
            </a:r>
          </a:p>
          <a:p>
            <a:r>
              <a:rPr lang="es-CR" sz="1800" dirty="0"/>
              <a:t>Programa Intermediación para facilitar el Acceso </a:t>
            </a:r>
          </a:p>
          <a:p>
            <a:pPr marL="0" indent="0">
              <a:buNone/>
            </a:pPr>
            <a:r>
              <a:rPr lang="es-CR" sz="1800" dirty="0"/>
              <a:t>       y Movilización a los Servicios de Atención </a:t>
            </a:r>
          </a:p>
          <a:p>
            <a:pPr marL="0" indent="0">
              <a:buNone/>
            </a:pPr>
            <a:r>
              <a:rPr lang="es-CR" sz="1800" dirty="0"/>
              <a:t>       Integral para Personas en Situación de Calle. </a:t>
            </a:r>
          </a:p>
          <a:p>
            <a:pPr marL="457200" lvl="1" indent="0">
              <a:buNone/>
            </a:pPr>
            <a:endParaRPr lang="es-CR" dirty="0"/>
          </a:p>
        </p:txBody>
      </p:sp>
      <p:pic>
        <p:nvPicPr>
          <p:cNvPr id="1026" name="Picture 2" descr="C:\Users\Esteban\Desktop\Brete EB\Fundación LLoverá\Junta Directiva\Estrategia 2019-20\Re-Ubic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068960"/>
            <a:ext cx="3089920" cy="308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scudo_municipalid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068961"/>
            <a:ext cx="664527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7" descr="IAFA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R"/>
          </a:p>
        </p:txBody>
      </p:sp>
      <p:sp>
        <p:nvSpPr>
          <p:cNvPr id="5" name="AutoShape 9" descr="IAFA - Home |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R"/>
          </a:p>
        </p:txBody>
      </p:sp>
      <p:sp>
        <p:nvSpPr>
          <p:cNvPr id="6" name="AutoShape 13" descr="IAFA - Home | Faceboo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R"/>
          </a:p>
        </p:txBody>
      </p:sp>
      <p:pic>
        <p:nvPicPr>
          <p:cNvPr id="1039" name="Picture 15" descr="Instituto sobre Alcoholismo y Fármacodependencia | INSTITUTO NACIONAL DE  ESTADISTICA Y CENS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263" y="4128656"/>
            <a:ext cx="1400944" cy="56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461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RE-HABILITAR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R" dirty="0"/>
              <a:t>Invertimos recursos en los Dispositivos de Tratamiento y Dispositivos de Bajo Umbral.</a:t>
            </a:r>
          </a:p>
        </p:txBody>
      </p:sp>
      <p:pic>
        <p:nvPicPr>
          <p:cNvPr id="2050" name="Picture 2" descr="C:\Users\Esteban\Desktop\Brete EB\Fundación LLoverá\Junta Directiva\Estrategia 2019-20\Re-Habilit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924944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49198"/>
            <a:ext cx="4091608" cy="2966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2173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RE-INSERTAR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R" sz="2800" dirty="0"/>
              <a:t> </a:t>
            </a:r>
          </a:p>
        </p:txBody>
      </p:sp>
      <p:pic>
        <p:nvPicPr>
          <p:cNvPr id="3074" name="Picture 2" descr="C:\Users\Esteban\Desktop\Brete EB\Fundación LLoverá\Junta Directiva\Estrategia 2019-20\Re-Insert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018" y="1772816"/>
            <a:ext cx="2636912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6">
            <a:extLst>
              <a:ext uri="{FF2B5EF4-FFF2-40B4-BE49-F238E27FC236}">
                <a16:creationId xmlns:a16="http://schemas.microsoft.com/office/drawing/2014/main" id="{F23D8E6B-CE36-0A47-B7E8-2324ED7DBCD2}"/>
              </a:ext>
            </a:extLst>
          </p:cNvPr>
          <p:cNvSpPr txBox="1"/>
          <p:nvPr/>
        </p:nvSpPr>
        <p:spPr>
          <a:xfrm>
            <a:off x="334026" y="1700808"/>
            <a:ext cx="4474279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700" dirty="0"/>
              <a:t>Los 3 ejes del Programa Empoderamiento:</a:t>
            </a:r>
          </a:p>
          <a:p>
            <a:endParaRPr lang="es-CR" sz="900" dirty="0"/>
          </a:p>
          <a:p>
            <a:pPr marL="285750" indent="-285750">
              <a:buFontTx/>
              <a:buChar char="-"/>
            </a:pPr>
            <a:r>
              <a:rPr lang="es-CR" sz="1600" b="1" dirty="0"/>
              <a:t>Formación. </a:t>
            </a:r>
            <a:r>
              <a:rPr lang="es-CR" sz="1600" dirty="0"/>
              <a:t>Articulamos recursos comunitarios que ofrecen capacitaciones en distintas áreas como financiera, habilidades blandas, prevención de recaídas, entre otras. </a:t>
            </a:r>
          </a:p>
          <a:p>
            <a:pPr marL="285750" indent="-285750">
              <a:buFontTx/>
              <a:buChar char="-"/>
            </a:pPr>
            <a:endParaRPr lang="es-CR" sz="1600" b="1" dirty="0"/>
          </a:p>
          <a:p>
            <a:pPr marL="285750" indent="-285750">
              <a:buFontTx/>
              <a:buChar char="-"/>
            </a:pPr>
            <a:r>
              <a:rPr lang="es-CR" sz="1600" b="1" dirty="0"/>
              <a:t>Vinculación. </a:t>
            </a:r>
            <a:r>
              <a:rPr lang="es-CR" sz="1600" dirty="0"/>
              <a:t>Ofrecemos acompañamiento que los usuarios de los albergues utilicen y aprovechen las facilidades disponibles en la sociedad como el transporte público, el acceso a seguridad social, la comunicación por medio de la tecnología, el voluntariado, vinculación familiar y comunitaria.</a:t>
            </a:r>
          </a:p>
          <a:p>
            <a:pPr marL="285750" indent="-285750">
              <a:buFontTx/>
              <a:buChar char="-"/>
            </a:pPr>
            <a:endParaRPr lang="es-CR" sz="1600" dirty="0"/>
          </a:p>
          <a:p>
            <a:pPr marL="285750" indent="-285750">
              <a:buFontTx/>
              <a:buChar char="-"/>
            </a:pPr>
            <a:r>
              <a:rPr lang="es-CR" sz="1600" b="1" dirty="0"/>
              <a:t>Inclusión Socio-Laboral.</a:t>
            </a:r>
            <a:r>
              <a:rPr lang="es-CR" sz="1600" dirty="0"/>
              <a:t>  Acompañamos a la persona para procesos de empleabilidad, desde acceso a bolsas de empleo. Una vez adquirido el empleo o trabajo, brindamos seguimiento. </a:t>
            </a:r>
            <a:endParaRPr lang="es-CR" dirty="0"/>
          </a:p>
        </p:txBody>
      </p:sp>
      <p:sp>
        <p:nvSpPr>
          <p:cNvPr id="4" name="3 CuadroTexto"/>
          <p:cNvSpPr txBox="1"/>
          <p:nvPr/>
        </p:nvSpPr>
        <p:spPr>
          <a:xfrm>
            <a:off x="5176753" y="4509120"/>
            <a:ext cx="338437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1400" dirty="0"/>
              <a:t>ALBEGUE TEPMORAL DE EMPODERAMIENTO SOCIO LABORAL</a:t>
            </a:r>
          </a:p>
          <a:p>
            <a:pPr algn="ctr"/>
            <a:r>
              <a:rPr lang="es-CR" sz="1400" dirty="0"/>
              <a:t>2022-2032</a:t>
            </a:r>
          </a:p>
          <a:p>
            <a:pPr algn="ctr"/>
            <a:endParaRPr lang="es-CR" sz="1400" dirty="0"/>
          </a:p>
          <a:p>
            <a:r>
              <a:rPr lang="es-CR" sz="1400" dirty="0"/>
              <a:t>APOYO FINANCIAMIENTO:</a:t>
            </a:r>
          </a:p>
          <a:p>
            <a:r>
              <a:rPr lang="es-CR" sz="1400" dirty="0"/>
              <a:t>ICD: $156,000</a:t>
            </a:r>
          </a:p>
          <a:p>
            <a:r>
              <a:rPr lang="es-CR" sz="1400" dirty="0"/>
              <a:t>Fondos Propios: $180,000</a:t>
            </a:r>
          </a:p>
          <a:p>
            <a:r>
              <a:rPr lang="es-CR" sz="1400" dirty="0"/>
              <a:t>Propiedad: 15m2 Municipalidad San José</a:t>
            </a:r>
          </a:p>
          <a:p>
            <a:endParaRPr lang="es-CR" sz="1400" dirty="0"/>
          </a:p>
          <a:p>
            <a:pPr algn="ctr"/>
            <a:endParaRPr lang="es-CR" sz="1400" dirty="0"/>
          </a:p>
          <a:p>
            <a:endParaRPr lang="es-CR" sz="1400" dirty="0"/>
          </a:p>
        </p:txBody>
      </p:sp>
      <p:pic>
        <p:nvPicPr>
          <p:cNvPr id="3076" name="Picture 4" descr="Archivo:Logo del Instituto Costarricense Sobre Drogas.png - Wikipedia, la  enciclopedia lib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926" y="5085184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871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F368FF1-3178-4EA1-93CC-93AC607736D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067" y="368733"/>
            <a:ext cx="5616624" cy="543289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CuadroTexto"/>
          <p:cNvSpPr txBox="1"/>
          <p:nvPr/>
        </p:nvSpPr>
        <p:spPr>
          <a:xfrm>
            <a:off x="251520" y="908720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/>
              <a:t>Albergue Temporal</a:t>
            </a:r>
          </a:p>
          <a:p>
            <a:r>
              <a:rPr lang="es-CR" dirty="0"/>
              <a:t>Mayo 20 – Febrero 21</a:t>
            </a:r>
          </a:p>
        </p:txBody>
      </p:sp>
    </p:spTree>
    <p:extLst>
      <p:ext uri="{BB962C8B-B14F-4D97-AF65-F5344CB8AC3E}">
        <p14:creationId xmlns:p14="http://schemas.microsoft.com/office/powerpoint/2010/main" val="2925595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indoor, screenshot&#10;&#10;Description automatically generated">
            <a:extLst>
              <a:ext uri="{FF2B5EF4-FFF2-40B4-BE49-F238E27FC236}">
                <a16:creationId xmlns:a16="http://schemas.microsoft.com/office/drawing/2014/main" id="{593C6AD3-B457-D14B-B6D5-E148C6FCAB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660232" y="5877272"/>
            <a:ext cx="1810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¡Muchas Gracias!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7251544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243</Words>
  <Application>Microsoft Office PowerPoint</Application>
  <PresentationFormat>On-screen Show (4:3)</PresentationFormat>
  <Paragraphs>48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Tema de Office</vt:lpstr>
      <vt:lpstr>Office Theme</vt:lpstr>
      <vt:lpstr>PowerPoint Presentation</vt:lpstr>
      <vt:lpstr>PowerPoint Presentation</vt:lpstr>
      <vt:lpstr>PowerPoint Presentation</vt:lpstr>
      <vt:lpstr>RE-UBICAR</vt:lpstr>
      <vt:lpstr>RE-HABILITAR</vt:lpstr>
      <vt:lpstr>RE-INSERTAR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Esteban</cp:lastModifiedBy>
  <cp:revision>17</cp:revision>
  <dcterms:modified xsi:type="dcterms:W3CDTF">2021-11-17T17:32:53Z</dcterms:modified>
</cp:coreProperties>
</file>